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1945600" cy="329184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" roundtripDataSignature="AMtx7miWppGU0+rggU14OxRnAuLftgtAv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25" d="100"/>
          <a:sy n="25" d="100"/>
        </p:scale>
        <p:origin x="36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397238" y="685800"/>
            <a:ext cx="4064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685800"/>
            <a:ext cx="228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1645920" y="5387343"/>
            <a:ext cx="18653700" cy="114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0"/>
              <a:buFont typeface="Calibri"/>
              <a:buNone/>
              <a:defRPr sz="15000"/>
            </a:lvl1pPr>
            <a:lvl2pPr lvl="1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2743200" y="17289784"/>
            <a:ext cx="16459200" cy="79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/>
            </a:lvl1pPr>
            <a:lvl2pPr lvl="1" algn="ctr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/>
            </a:lvl2pPr>
            <a:lvl3pPr lvl="2" algn="ctr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/>
            </a:lvl3pPr>
            <a:lvl4pPr lvl="3" algn="ctr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/>
            </a:lvl4pPr>
            <a:lvl5pPr lvl="4" algn="ctr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/>
            </a:lvl5pPr>
            <a:lvl6pPr lvl="5" algn="ctr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/>
            </a:lvl6pPr>
            <a:lvl7pPr lvl="6" algn="ctr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/>
            </a:lvl7pPr>
            <a:lvl8pPr lvl="7" algn="ctr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/>
            </a:lvl8pPr>
            <a:lvl9pPr lvl="8" algn="ctr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150876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7269480" y="30510488"/>
            <a:ext cx="7406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1549908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1508760" y="1752609"/>
            <a:ext cx="18928200" cy="63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529590" y="9742052"/>
            <a:ext cx="20886300" cy="1892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t" anchorCtr="0">
            <a:normAutofit/>
          </a:bodyPr>
          <a:lstStyle>
            <a:lvl1pPr marL="457200" lvl="0" indent="-311150" algn="l">
              <a:lnSpc>
                <a:spcPct val="9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1pPr>
            <a:lvl2pPr marL="914400" lvl="1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2pPr>
            <a:lvl3pPr marL="1371600" lvl="2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3pPr>
            <a:lvl4pPr marL="1828800" lvl="3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4pPr>
            <a:lvl5pPr marL="2286000" lvl="4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5pPr>
            <a:lvl6pPr marL="2743200" lvl="5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6pPr>
            <a:lvl7pPr marL="3200400" lvl="6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7pPr>
            <a:lvl8pPr marL="3657600" lvl="7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8pPr>
            <a:lvl9pPr marL="4114800" lvl="8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150876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7269480" y="30510488"/>
            <a:ext cx="7406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1549908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4122541" y="13335002"/>
            <a:ext cx="27896700" cy="47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-5478749" y="8740052"/>
            <a:ext cx="27896700" cy="139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t" anchorCtr="0">
            <a:normAutofit/>
          </a:bodyPr>
          <a:lstStyle>
            <a:lvl1pPr marL="457200" lvl="0" indent="-311150" algn="l">
              <a:lnSpc>
                <a:spcPct val="9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1pPr>
            <a:lvl2pPr marL="914400" lvl="1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2pPr>
            <a:lvl3pPr marL="1371600" lvl="2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3pPr>
            <a:lvl4pPr marL="1828800" lvl="3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4pPr>
            <a:lvl5pPr marL="2286000" lvl="4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5pPr>
            <a:lvl6pPr marL="2743200" lvl="5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6pPr>
            <a:lvl7pPr marL="3200400" lvl="6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7pPr>
            <a:lvl8pPr marL="3657600" lvl="7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8pPr>
            <a:lvl9pPr marL="4114800" lvl="8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150876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7269480" y="30510488"/>
            <a:ext cx="7406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1549908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1508760" y="1752609"/>
            <a:ext cx="18928200" cy="63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1508760" y="8763002"/>
            <a:ext cx="18928200" cy="208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t" anchorCtr="0">
            <a:normAutofit/>
          </a:bodyPr>
          <a:lstStyle>
            <a:lvl1pPr marL="457200" lvl="0" indent="-311150" algn="l">
              <a:lnSpc>
                <a:spcPct val="9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1pPr>
            <a:lvl2pPr marL="914400" lvl="1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2pPr>
            <a:lvl3pPr marL="1371600" lvl="2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3pPr>
            <a:lvl4pPr marL="1828800" lvl="3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4pPr>
            <a:lvl5pPr marL="2286000" lvl="4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5pPr>
            <a:lvl6pPr marL="2743200" lvl="5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6pPr>
            <a:lvl7pPr marL="3200400" lvl="6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7pPr>
            <a:lvl8pPr marL="3657600" lvl="7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8pPr>
            <a:lvl9pPr marL="4114800" lvl="8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dt" idx="10"/>
          </p:nvPr>
        </p:nvSpPr>
        <p:spPr>
          <a:xfrm>
            <a:off x="150876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7269480" y="30510488"/>
            <a:ext cx="7406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1549908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1497331" y="8206751"/>
            <a:ext cx="18928200" cy="136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0"/>
              <a:buFont typeface="Calibri"/>
              <a:buNone/>
              <a:defRPr sz="15000"/>
            </a:lvl1pPr>
            <a:lvl2pPr lvl="1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1497331" y="22029431"/>
            <a:ext cx="18928200" cy="720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rgbClr val="888888"/>
              </a:buClr>
              <a:buSzPts val="5000"/>
              <a:buNone/>
              <a:defRPr sz="5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rgbClr val="888888"/>
              </a:buClr>
              <a:buSzPts val="4500"/>
              <a:buNone/>
              <a:defRPr sz="45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rgbClr val="888888"/>
              </a:buClr>
              <a:buSzPts val="4000"/>
              <a:buNone/>
              <a:defRPr sz="40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rgbClr val="888888"/>
              </a:buClr>
              <a:buSzPts val="4000"/>
              <a:buNone/>
              <a:defRPr sz="40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rgbClr val="888888"/>
              </a:buClr>
              <a:buSzPts val="4000"/>
              <a:buNone/>
              <a:defRPr sz="40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rgbClr val="888888"/>
              </a:buClr>
              <a:buSzPts val="4000"/>
              <a:buNone/>
              <a:defRPr sz="40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rgbClr val="888888"/>
              </a:buClr>
              <a:buSzPts val="4000"/>
              <a:buNone/>
              <a:defRPr sz="40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rgbClr val="888888"/>
              </a:buClr>
              <a:buSzPts val="4000"/>
              <a:buNone/>
              <a:defRPr sz="40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150876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7269480" y="30510488"/>
            <a:ext cx="7406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1549908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1508760" y="1752609"/>
            <a:ext cx="18928200" cy="63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1508760" y="8763002"/>
            <a:ext cx="9327000" cy="208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t" anchorCtr="0">
            <a:normAutofit/>
          </a:bodyPr>
          <a:lstStyle>
            <a:lvl1pPr marL="457200" lvl="0" indent="-311150" algn="l">
              <a:lnSpc>
                <a:spcPct val="9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1pPr>
            <a:lvl2pPr marL="914400" lvl="1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2pPr>
            <a:lvl3pPr marL="1371600" lvl="2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3pPr>
            <a:lvl4pPr marL="1828800" lvl="3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4pPr>
            <a:lvl5pPr marL="2286000" lvl="4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5pPr>
            <a:lvl6pPr marL="2743200" lvl="5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6pPr>
            <a:lvl7pPr marL="3200400" lvl="6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7pPr>
            <a:lvl8pPr marL="3657600" lvl="7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8pPr>
            <a:lvl9pPr marL="4114800" lvl="8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11109960" y="8763002"/>
            <a:ext cx="9327000" cy="208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t" anchorCtr="0">
            <a:normAutofit/>
          </a:bodyPr>
          <a:lstStyle>
            <a:lvl1pPr marL="457200" lvl="0" indent="-311150" algn="l">
              <a:lnSpc>
                <a:spcPct val="9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1pPr>
            <a:lvl2pPr marL="914400" lvl="1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2pPr>
            <a:lvl3pPr marL="1371600" lvl="2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3pPr>
            <a:lvl4pPr marL="1828800" lvl="3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4pPr>
            <a:lvl5pPr marL="2286000" lvl="4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5pPr>
            <a:lvl6pPr marL="2743200" lvl="5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6pPr>
            <a:lvl7pPr marL="3200400" lvl="6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7pPr>
            <a:lvl8pPr marL="3657600" lvl="7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8pPr>
            <a:lvl9pPr marL="4114800" lvl="8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150876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7269480" y="30510488"/>
            <a:ext cx="7406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1549908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1511619" y="1752609"/>
            <a:ext cx="18928200" cy="63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1511621" y="8069584"/>
            <a:ext cx="9284100" cy="39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 b="1"/>
            </a:lvl1pPr>
            <a:lvl2pPr marL="914400" lvl="1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 b="1"/>
            </a:lvl2pPr>
            <a:lvl3pPr marL="1371600" lvl="2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 b="1"/>
            </a:lvl3pPr>
            <a:lvl4pPr marL="1828800" lvl="3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 b="1"/>
            </a:lvl4pPr>
            <a:lvl5pPr marL="2286000" lvl="4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 b="1"/>
            </a:lvl5pPr>
            <a:lvl6pPr marL="2743200" lvl="5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 b="1"/>
            </a:lvl6pPr>
            <a:lvl7pPr marL="3200400" lvl="6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 b="1"/>
            </a:lvl7pPr>
            <a:lvl8pPr marL="3657600" lvl="7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 b="1"/>
            </a:lvl8pPr>
            <a:lvl9pPr marL="4114800" lvl="8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1511621" y="12024360"/>
            <a:ext cx="9284100" cy="176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t" anchorCtr="0">
            <a:normAutofit/>
          </a:bodyPr>
          <a:lstStyle>
            <a:lvl1pPr marL="457200" lvl="0" indent="-311150" algn="l">
              <a:lnSpc>
                <a:spcPct val="9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1pPr>
            <a:lvl2pPr marL="914400" lvl="1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2pPr>
            <a:lvl3pPr marL="1371600" lvl="2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3pPr>
            <a:lvl4pPr marL="1828800" lvl="3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4pPr>
            <a:lvl5pPr marL="2286000" lvl="4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5pPr>
            <a:lvl6pPr marL="2743200" lvl="5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6pPr>
            <a:lvl7pPr marL="3200400" lvl="6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7pPr>
            <a:lvl8pPr marL="3657600" lvl="7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8pPr>
            <a:lvl9pPr marL="4114800" lvl="8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11109962" y="8069584"/>
            <a:ext cx="9329700" cy="395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6000"/>
              <a:buNone/>
              <a:defRPr sz="6000" b="1"/>
            </a:lvl1pPr>
            <a:lvl2pPr marL="914400" lvl="1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5000"/>
              <a:buNone/>
              <a:defRPr sz="5000" b="1"/>
            </a:lvl2pPr>
            <a:lvl3pPr marL="1371600" lvl="2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500"/>
              <a:buNone/>
              <a:defRPr sz="4500" b="1"/>
            </a:lvl3pPr>
            <a:lvl4pPr marL="1828800" lvl="3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 b="1"/>
            </a:lvl4pPr>
            <a:lvl5pPr marL="2286000" lvl="4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 b="1"/>
            </a:lvl5pPr>
            <a:lvl6pPr marL="2743200" lvl="5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 b="1"/>
            </a:lvl6pPr>
            <a:lvl7pPr marL="3200400" lvl="6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 b="1"/>
            </a:lvl7pPr>
            <a:lvl8pPr marL="3657600" lvl="7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 b="1"/>
            </a:lvl8pPr>
            <a:lvl9pPr marL="4114800" lvl="8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11109962" y="12024360"/>
            <a:ext cx="9329700" cy="176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t" anchorCtr="0">
            <a:normAutofit/>
          </a:bodyPr>
          <a:lstStyle>
            <a:lvl1pPr marL="457200" lvl="0" indent="-311150" algn="l">
              <a:lnSpc>
                <a:spcPct val="9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1pPr>
            <a:lvl2pPr marL="914400" lvl="1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2pPr>
            <a:lvl3pPr marL="1371600" lvl="2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3pPr>
            <a:lvl4pPr marL="1828800" lvl="3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4pPr>
            <a:lvl5pPr marL="2286000" lvl="4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5pPr>
            <a:lvl6pPr marL="2743200" lvl="5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6pPr>
            <a:lvl7pPr marL="3200400" lvl="6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7pPr>
            <a:lvl8pPr marL="3657600" lvl="7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8pPr>
            <a:lvl9pPr marL="4114800" lvl="8" indent="-31115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150876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7269480" y="30510488"/>
            <a:ext cx="7406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1549908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1508760" y="1752609"/>
            <a:ext cx="18928200" cy="63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150876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7269480" y="30510488"/>
            <a:ext cx="7406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1549908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150876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7269480" y="30510488"/>
            <a:ext cx="7406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1549908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1511620" y="2194560"/>
            <a:ext cx="7077900" cy="76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alibri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9329739" y="4739648"/>
            <a:ext cx="11109900" cy="2339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t" anchorCtr="0">
            <a:normAutofit/>
          </a:bodyPr>
          <a:lstStyle>
            <a:lvl1pPr marL="457200" lvl="0" indent="-736600" algn="l">
              <a:lnSpc>
                <a:spcPct val="9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8000"/>
              <a:buChar char="•"/>
              <a:defRPr sz="8000"/>
            </a:lvl1pPr>
            <a:lvl2pPr marL="914400" lvl="1" indent="-6731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7000"/>
              <a:buChar char="•"/>
              <a:defRPr sz="7000"/>
            </a:lvl2pPr>
            <a:lvl3pPr marL="1371600" lvl="2" indent="-609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000"/>
              <a:buChar char="•"/>
              <a:defRPr sz="6000"/>
            </a:lvl3pPr>
            <a:lvl4pPr marL="1828800" lvl="3" indent="-5461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5000"/>
              <a:buChar char="•"/>
              <a:defRPr sz="5000"/>
            </a:lvl4pPr>
            <a:lvl5pPr marL="2286000" lvl="4" indent="-5461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5000"/>
              <a:buChar char="•"/>
              <a:defRPr sz="5000"/>
            </a:lvl5pPr>
            <a:lvl6pPr marL="2743200" lvl="5" indent="-5461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5000"/>
              <a:buChar char="•"/>
              <a:defRPr sz="5000"/>
            </a:lvl6pPr>
            <a:lvl7pPr marL="3200400" lvl="6" indent="-5461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5000"/>
              <a:buChar char="•"/>
              <a:defRPr sz="5000"/>
            </a:lvl7pPr>
            <a:lvl8pPr marL="3657600" lvl="7" indent="-5461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5000"/>
              <a:buChar char="•"/>
              <a:defRPr sz="5000"/>
            </a:lvl8pPr>
            <a:lvl9pPr marL="4114800" lvl="8" indent="-5461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5000"/>
              <a:buChar char="•"/>
              <a:defRPr sz="50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1511620" y="9875522"/>
            <a:ext cx="7077900" cy="182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/>
            </a:lvl1pPr>
            <a:lvl2pPr marL="914400" lvl="1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/>
            </a:lvl2pPr>
            <a:lvl3pPr marL="1371600" lvl="2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3pPr>
            <a:lvl4pPr marL="1828800" lvl="3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/>
            </a:lvl4pPr>
            <a:lvl5pPr marL="2286000" lvl="4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/>
            </a:lvl5pPr>
            <a:lvl6pPr marL="2743200" lvl="5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/>
            </a:lvl6pPr>
            <a:lvl7pPr marL="3200400" lvl="6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/>
            </a:lvl7pPr>
            <a:lvl8pPr marL="3657600" lvl="7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/>
            </a:lvl8pPr>
            <a:lvl9pPr marL="4114800" lvl="8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150876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7269480" y="30510488"/>
            <a:ext cx="7406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1549908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1511620" y="2194560"/>
            <a:ext cx="7077900" cy="768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alibri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9329739" y="4739648"/>
            <a:ext cx="11109900" cy="233934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1511620" y="9875522"/>
            <a:ext cx="7077900" cy="182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  <a:defRPr sz="4000"/>
            </a:lvl1pPr>
            <a:lvl2pPr marL="914400" lvl="1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/>
            </a:lvl2pPr>
            <a:lvl3pPr marL="1371600" lvl="2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3pPr>
            <a:lvl4pPr marL="1828800" lvl="3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/>
            </a:lvl4pPr>
            <a:lvl5pPr marL="2286000" lvl="4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/>
            </a:lvl5pPr>
            <a:lvl6pPr marL="2743200" lvl="5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/>
            </a:lvl6pPr>
            <a:lvl7pPr marL="3200400" lvl="6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/>
            </a:lvl7pPr>
            <a:lvl8pPr marL="3657600" lvl="7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/>
            </a:lvl8pPr>
            <a:lvl9pPr marL="4114800" lvl="8" indent="-228600" algn="l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150876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7269480" y="30510488"/>
            <a:ext cx="7406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1549908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1508760" y="1752609"/>
            <a:ext cx="18928200" cy="636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0"/>
              <a:buFont typeface="Calibri"/>
              <a:buNone/>
              <a:defRPr sz="1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000"/>
              <a:buNone/>
              <a:defRPr sz="1300"/>
            </a:lvl2pPr>
            <a:lvl3pPr lvl="2">
              <a:spcBef>
                <a:spcPts val="0"/>
              </a:spcBef>
              <a:spcAft>
                <a:spcPts val="0"/>
              </a:spcAft>
              <a:buSzPts val="1000"/>
              <a:buNone/>
              <a:defRPr sz="1300"/>
            </a:lvl3pPr>
            <a:lvl4pPr lvl="3">
              <a:spcBef>
                <a:spcPts val="0"/>
              </a:spcBef>
              <a:spcAft>
                <a:spcPts val="0"/>
              </a:spcAft>
              <a:buSzPts val="1000"/>
              <a:buNone/>
              <a:defRPr sz="1300"/>
            </a:lvl4pPr>
            <a:lvl5pPr lvl="4">
              <a:spcBef>
                <a:spcPts val="0"/>
              </a:spcBef>
              <a:spcAft>
                <a:spcPts val="0"/>
              </a:spcAft>
              <a:buSzPts val="1000"/>
              <a:buNone/>
              <a:defRPr sz="1300"/>
            </a:lvl5pPr>
            <a:lvl6pPr lvl="5">
              <a:spcBef>
                <a:spcPts val="0"/>
              </a:spcBef>
              <a:spcAft>
                <a:spcPts val="0"/>
              </a:spcAft>
              <a:buSzPts val="1000"/>
              <a:buNone/>
              <a:defRPr sz="1300"/>
            </a:lvl6pPr>
            <a:lvl7pPr lvl="6">
              <a:spcBef>
                <a:spcPts val="0"/>
              </a:spcBef>
              <a:spcAft>
                <a:spcPts val="0"/>
              </a:spcAft>
              <a:buSzPts val="1000"/>
              <a:buNone/>
              <a:defRPr sz="1300"/>
            </a:lvl7pPr>
            <a:lvl8pPr lvl="7">
              <a:spcBef>
                <a:spcPts val="0"/>
              </a:spcBef>
              <a:spcAft>
                <a:spcPts val="0"/>
              </a:spcAft>
              <a:buSzPts val="1000"/>
              <a:buNone/>
              <a:defRPr sz="1300"/>
            </a:lvl8pPr>
            <a:lvl9pPr lvl="8">
              <a:spcBef>
                <a:spcPts val="0"/>
              </a:spcBef>
              <a:spcAft>
                <a:spcPts val="0"/>
              </a:spcAft>
              <a:buSzPts val="1000"/>
              <a:buNone/>
              <a:defRPr sz="1300"/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1508760" y="8763002"/>
            <a:ext cx="18928200" cy="208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t" anchorCtr="0">
            <a:normAutofit/>
          </a:bodyPr>
          <a:lstStyle>
            <a:lvl1pPr marL="457200" marR="0" lvl="0" indent="-673100" algn="l" rtl="0">
              <a:lnSpc>
                <a:spcPct val="90000"/>
              </a:lnSpc>
              <a:spcBef>
                <a:spcPts val="250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rial"/>
              <a:buChar char="•"/>
              <a:defRPr sz="7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6096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Char char="•"/>
              <a:defRPr sz="6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54610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Char char="•"/>
              <a:defRPr sz="5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51435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51435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51435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51435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51435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514350" algn="l" rtl="0">
              <a:lnSpc>
                <a:spcPct val="90000"/>
              </a:lnSpc>
              <a:spcBef>
                <a:spcPts val="130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Char char="•"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150876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7269480" y="30510488"/>
            <a:ext cx="7406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000"/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000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15499080" y="30510488"/>
            <a:ext cx="49377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3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0" y="1"/>
            <a:ext cx="21945600" cy="2057400"/>
          </a:xfrm>
          <a:prstGeom prst="rect">
            <a:avLst/>
          </a:prstGeom>
          <a:solidFill>
            <a:srgbClr val="CD3D3D"/>
          </a:solidFill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 txBox="1">
            <a:spLocks noGrp="1"/>
          </p:cNvSpPr>
          <p:nvPr>
            <p:ph type="ctrTitle"/>
          </p:nvPr>
        </p:nvSpPr>
        <p:spPr>
          <a:xfrm>
            <a:off x="0" y="5121"/>
            <a:ext cx="21945600" cy="10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Impact"/>
              <a:buNone/>
            </a:pPr>
            <a:r>
              <a:rPr lang="en-US" sz="42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Project Title: an Exciting Project with Even More Exciting Results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0" y="1116941"/>
            <a:ext cx="21945600" cy="5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93875" tIns="146950" rIns="293875" bIns="14695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Author Author, Author Author, Author Author, Author Author, and Author Author</a:t>
            </a:r>
            <a:endParaRPr sz="1000"/>
          </a:p>
        </p:txBody>
      </p:sp>
      <p:grpSp>
        <p:nvGrpSpPr>
          <p:cNvPr id="88" name="Google Shape;88;p1"/>
          <p:cNvGrpSpPr/>
          <p:nvPr/>
        </p:nvGrpSpPr>
        <p:grpSpPr>
          <a:xfrm>
            <a:off x="304815" y="2297204"/>
            <a:ext cx="10363718" cy="4696182"/>
            <a:chOff x="457200" y="3062938"/>
            <a:chExt cx="15544800" cy="6261576"/>
          </a:xfrm>
        </p:grpSpPr>
        <p:sp>
          <p:nvSpPr>
            <p:cNvPr id="89" name="Google Shape;89;p1"/>
            <p:cNvSpPr txBox="1"/>
            <p:nvPr/>
          </p:nvSpPr>
          <p:spPr>
            <a:xfrm>
              <a:off x="457200" y="3821014"/>
              <a:ext cx="15544800" cy="5503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3500" tIns="31725" rIns="63500" bIns="3172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 b="0" i="0" u="none" strike="noStrike" cap="none">
                  <a:solidFill>
                    <a:schemeClr val="dk1"/>
                  </a:solidFill>
                  <a:latin typeface="Times"/>
                  <a:ea typeface="Times"/>
                  <a:cs typeface="Times"/>
                  <a:sym typeface="Times"/>
                </a:rPr>
                <a:t>Some text and visuals here …</a:t>
              </a:r>
              <a:endParaRPr sz="100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90" name="Google Shape;90;p1"/>
            <p:cNvSpPr txBox="1"/>
            <p:nvPr/>
          </p:nvSpPr>
          <p:spPr>
            <a:xfrm>
              <a:off x="457200" y="3062938"/>
              <a:ext cx="15544800" cy="66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3500" tIns="31725" rIns="63500" bIns="31725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b="1">
                  <a:solidFill>
                    <a:srgbClr val="CD3E3D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SECTION TITLE</a:t>
              </a:r>
              <a:endParaRPr sz="1000"/>
            </a:p>
          </p:txBody>
        </p:sp>
      </p:grpSp>
      <p:grpSp>
        <p:nvGrpSpPr>
          <p:cNvPr id="91" name="Google Shape;91;p1"/>
          <p:cNvGrpSpPr/>
          <p:nvPr/>
        </p:nvGrpSpPr>
        <p:grpSpPr>
          <a:xfrm>
            <a:off x="11277615" y="2297204"/>
            <a:ext cx="10363718" cy="4696182"/>
            <a:chOff x="457200" y="3062938"/>
            <a:chExt cx="15544800" cy="6261576"/>
          </a:xfrm>
        </p:grpSpPr>
        <p:sp>
          <p:nvSpPr>
            <p:cNvPr id="92" name="Google Shape;92;p1"/>
            <p:cNvSpPr txBox="1"/>
            <p:nvPr/>
          </p:nvSpPr>
          <p:spPr>
            <a:xfrm>
              <a:off x="457200" y="3821014"/>
              <a:ext cx="15544800" cy="5503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3500" tIns="31725" rIns="63500" bIns="3172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Times"/>
                  <a:ea typeface="Times"/>
                  <a:cs typeface="Times"/>
                  <a:sym typeface="Times"/>
                </a:rPr>
                <a:t>Some text and visuals here …</a:t>
              </a:r>
              <a:endParaRPr sz="100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93" name="Google Shape;93;p1"/>
            <p:cNvSpPr txBox="1"/>
            <p:nvPr/>
          </p:nvSpPr>
          <p:spPr>
            <a:xfrm>
              <a:off x="457200" y="3062938"/>
              <a:ext cx="15544800" cy="66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3500" tIns="31725" rIns="63500" bIns="31725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b="1">
                  <a:solidFill>
                    <a:srgbClr val="CD3E3D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SECTION TITLE</a:t>
              </a:r>
              <a:endParaRPr sz="1000"/>
            </a:p>
          </p:txBody>
        </p:sp>
      </p:grpSp>
      <p:sp>
        <p:nvSpPr>
          <p:cNvPr id="94" name="Google Shape;94;p1"/>
          <p:cNvSpPr txBox="1"/>
          <p:nvPr/>
        </p:nvSpPr>
        <p:spPr>
          <a:xfrm>
            <a:off x="18171887" y="344222"/>
            <a:ext cx="3468900" cy="101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rPr>
              <a:t>Add logos here</a:t>
            </a:r>
            <a:br>
              <a:rPr lang="en-US" sz="3100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rPr>
            </a:br>
            <a:r>
              <a:rPr lang="en-US" sz="3100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rPr>
              <a:t>+ remove this box</a:t>
            </a:r>
            <a:endParaRPr sz="1000"/>
          </a:p>
        </p:txBody>
      </p:sp>
      <p:sp>
        <p:nvSpPr>
          <p:cNvPr id="95" name="Google Shape;95;p1"/>
          <p:cNvSpPr/>
          <p:nvPr/>
        </p:nvSpPr>
        <p:spPr>
          <a:xfrm>
            <a:off x="0" y="30855881"/>
            <a:ext cx="21945600" cy="2057400"/>
          </a:xfrm>
          <a:prstGeom prst="rect">
            <a:avLst/>
          </a:prstGeom>
          <a:solidFill>
            <a:srgbClr val="CD3D3D"/>
          </a:solidFill>
          <a:ln>
            <a:noFill/>
          </a:ln>
        </p:spPr>
        <p:txBody>
          <a:bodyPr spcFirstLastPara="1" wrap="square" lIns="63500" tIns="31725" rIns="63500" bIns="3172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"/>
          <p:cNvSpPr txBox="1"/>
          <p:nvPr/>
        </p:nvSpPr>
        <p:spPr>
          <a:xfrm>
            <a:off x="304801" y="9509662"/>
            <a:ext cx="21336000" cy="68367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txBody>
          <a:bodyPr spcFirstLastPara="1" wrap="square" lIns="63500" tIns="31725" rIns="63500" bIns="3172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Some text and visuals here …</a:t>
            </a:r>
            <a:endParaRPr sz="10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97" name="Google Shape;97;p1"/>
          <p:cNvSpPr txBox="1"/>
          <p:nvPr/>
        </p:nvSpPr>
        <p:spPr>
          <a:xfrm>
            <a:off x="304801" y="8941106"/>
            <a:ext cx="21336000" cy="49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CD3E3D"/>
                </a:solidFill>
                <a:latin typeface="Trebuchet MS"/>
                <a:ea typeface="Trebuchet MS"/>
                <a:cs typeface="Trebuchet MS"/>
                <a:sym typeface="Trebuchet MS"/>
              </a:rPr>
              <a:t>CALLOUT TITLE / FULL WIDTH SECTION TITLE</a:t>
            </a:r>
            <a:endParaRPr sz="1000"/>
          </a:p>
        </p:txBody>
      </p:sp>
      <p:grpSp>
        <p:nvGrpSpPr>
          <p:cNvPr id="98" name="Google Shape;98;p1"/>
          <p:cNvGrpSpPr/>
          <p:nvPr/>
        </p:nvGrpSpPr>
        <p:grpSpPr>
          <a:xfrm>
            <a:off x="304815" y="17459430"/>
            <a:ext cx="10363718" cy="4696182"/>
            <a:chOff x="457200" y="3062938"/>
            <a:chExt cx="15544800" cy="6261576"/>
          </a:xfrm>
        </p:grpSpPr>
        <p:sp>
          <p:nvSpPr>
            <p:cNvPr id="99" name="Google Shape;99;p1"/>
            <p:cNvSpPr txBox="1"/>
            <p:nvPr/>
          </p:nvSpPr>
          <p:spPr>
            <a:xfrm>
              <a:off x="457200" y="3821014"/>
              <a:ext cx="15544800" cy="5503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3500" tIns="31725" rIns="63500" bIns="3172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Times"/>
                  <a:ea typeface="Times"/>
                  <a:cs typeface="Times"/>
                  <a:sym typeface="Times"/>
                </a:rPr>
                <a:t>Some text and visuals here …</a:t>
              </a:r>
              <a:endParaRPr sz="100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100" name="Google Shape;100;p1"/>
            <p:cNvSpPr txBox="1"/>
            <p:nvPr/>
          </p:nvSpPr>
          <p:spPr>
            <a:xfrm>
              <a:off x="457200" y="3062938"/>
              <a:ext cx="15544800" cy="66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3500" tIns="31725" rIns="63500" bIns="31725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b="1">
                  <a:solidFill>
                    <a:srgbClr val="CD3E3D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SECTION TITLE</a:t>
              </a:r>
              <a:endParaRPr sz="1000"/>
            </a:p>
          </p:txBody>
        </p:sp>
      </p:grpSp>
      <p:grpSp>
        <p:nvGrpSpPr>
          <p:cNvPr id="101" name="Google Shape;101;p1"/>
          <p:cNvGrpSpPr/>
          <p:nvPr/>
        </p:nvGrpSpPr>
        <p:grpSpPr>
          <a:xfrm>
            <a:off x="11277615" y="17459430"/>
            <a:ext cx="10363718" cy="4696182"/>
            <a:chOff x="457200" y="3062938"/>
            <a:chExt cx="15544800" cy="6261576"/>
          </a:xfrm>
        </p:grpSpPr>
        <p:sp>
          <p:nvSpPr>
            <p:cNvPr id="102" name="Google Shape;102;p1"/>
            <p:cNvSpPr txBox="1"/>
            <p:nvPr/>
          </p:nvSpPr>
          <p:spPr>
            <a:xfrm>
              <a:off x="457200" y="3821014"/>
              <a:ext cx="15544800" cy="5503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3500" tIns="31725" rIns="63500" bIns="3172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Times"/>
                  <a:ea typeface="Times"/>
                  <a:cs typeface="Times"/>
                  <a:sym typeface="Times"/>
                </a:rPr>
                <a:t>Some text and visuals here …</a:t>
              </a:r>
              <a:endParaRPr sz="100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103" name="Google Shape;103;p1"/>
            <p:cNvSpPr txBox="1"/>
            <p:nvPr/>
          </p:nvSpPr>
          <p:spPr>
            <a:xfrm>
              <a:off x="457200" y="3062938"/>
              <a:ext cx="15544800" cy="66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3500" tIns="31725" rIns="63500" bIns="31725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b="1">
                  <a:solidFill>
                    <a:srgbClr val="CD3E3D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SECTION TITLE</a:t>
              </a:r>
              <a:endParaRPr sz="1000"/>
            </a:p>
          </p:txBody>
        </p:sp>
      </p:grpSp>
      <p:sp>
        <p:nvSpPr>
          <p:cNvPr id="104" name="Google Shape;104;p1"/>
          <p:cNvSpPr txBox="1"/>
          <p:nvPr/>
        </p:nvSpPr>
        <p:spPr>
          <a:xfrm>
            <a:off x="304800" y="31670355"/>
            <a:ext cx="21611700" cy="54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3500" tIns="31725" rIns="63500" bIns="3172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rPr>
              <a:t>[Footer: links, additional logos (e.g., funding), QR codes etc., remove box if not needed]</a:t>
            </a:r>
            <a:endParaRPr sz="1000"/>
          </a:p>
        </p:txBody>
      </p:sp>
      <p:grpSp>
        <p:nvGrpSpPr>
          <p:cNvPr id="105" name="Google Shape;105;p1"/>
          <p:cNvGrpSpPr/>
          <p:nvPr/>
        </p:nvGrpSpPr>
        <p:grpSpPr>
          <a:xfrm>
            <a:off x="304815" y="24157655"/>
            <a:ext cx="10363718" cy="4696182"/>
            <a:chOff x="457200" y="3062938"/>
            <a:chExt cx="15544800" cy="6261576"/>
          </a:xfrm>
        </p:grpSpPr>
        <p:sp>
          <p:nvSpPr>
            <p:cNvPr id="106" name="Google Shape;106;p1"/>
            <p:cNvSpPr txBox="1"/>
            <p:nvPr/>
          </p:nvSpPr>
          <p:spPr>
            <a:xfrm>
              <a:off x="457200" y="3821014"/>
              <a:ext cx="15544800" cy="5503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3500" tIns="31725" rIns="63500" bIns="3172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Times"/>
                  <a:ea typeface="Times"/>
                  <a:cs typeface="Times"/>
                  <a:sym typeface="Times"/>
                </a:rPr>
                <a:t>Some text and visuals here …</a:t>
              </a:r>
              <a:endParaRPr sz="100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107" name="Google Shape;107;p1"/>
            <p:cNvSpPr txBox="1"/>
            <p:nvPr/>
          </p:nvSpPr>
          <p:spPr>
            <a:xfrm>
              <a:off x="457200" y="3062938"/>
              <a:ext cx="15544800" cy="66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3500" tIns="31725" rIns="63500" bIns="31725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b="1">
                  <a:solidFill>
                    <a:srgbClr val="CD3E3D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SECTION TITLE</a:t>
              </a:r>
              <a:endParaRPr sz="1000"/>
            </a:p>
          </p:txBody>
        </p:sp>
      </p:grpSp>
      <p:grpSp>
        <p:nvGrpSpPr>
          <p:cNvPr id="108" name="Google Shape;108;p1"/>
          <p:cNvGrpSpPr/>
          <p:nvPr/>
        </p:nvGrpSpPr>
        <p:grpSpPr>
          <a:xfrm>
            <a:off x="11277615" y="24157655"/>
            <a:ext cx="10363718" cy="4696182"/>
            <a:chOff x="457200" y="3062938"/>
            <a:chExt cx="15544800" cy="6261576"/>
          </a:xfrm>
        </p:grpSpPr>
        <p:sp>
          <p:nvSpPr>
            <p:cNvPr id="109" name="Google Shape;109;p1"/>
            <p:cNvSpPr txBox="1"/>
            <p:nvPr/>
          </p:nvSpPr>
          <p:spPr>
            <a:xfrm>
              <a:off x="457200" y="3821014"/>
              <a:ext cx="15544800" cy="5503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3500" tIns="31725" rIns="63500" bIns="3172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200">
                  <a:solidFill>
                    <a:schemeClr val="dk1"/>
                  </a:solidFill>
                  <a:latin typeface="Times"/>
                  <a:ea typeface="Times"/>
                  <a:cs typeface="Times"/>
                  <a:sym typeface="Times"/>
                </a:rPr>
                <a:t>Some text and visuals here …</a:t>
              </a:r>
              <a:endParaRPr sz="100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110" name="Google Shape;110;p1"/>
            <p:cNvSpPr txBox="1"/>
            <p:nvPr/>
          </p:nvSpPr>
          <p:spPr>
            <a:xfrm>
              <a:off x="457200" y="3062938"/>
              <a:ext cx="15544800" cy="66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3500" tIns="31725" rIns="63500" bIns="31725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 b="1">
                  <a:solidFill>
                    <a:srgbClr val="CD3E3D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SECTION TITLE</a:t>
              </a:r>
              <a:endParaRPr sz="100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2DD38A51-AC05-15E0-689A-69124E0D0A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8042"/>
            <a:ext cx="2500654" cy="125032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</Words>
  <Application>Microsoft Macintosh PowerPoint</Application>
  <PresentationFormat>Custom</PresentationFormat>
  <Paragraphs>89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Impact</vt:lpstr>
      <vt:lpstr>Times</vt:lpstr>
      <vt:lpstr>Trebuchet MS</vt:lpstr>
      <vt:lpstr>Office Theme</vt:lpstr>
      <vt:lpstr>Project Title: an Exciting Project with Even More Exciting Results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Title: an Exciting Project with Even More Exciting Results</dc:title>
  <dc:creator>Greg Mori</dc:creator>
  <cp:lastModifiedBy>Angel Chang</cp:lastModifiedBy>
  <cp:revision>2</cp:revision>
  <dcterms:created xsi:type="dcterms:W3CDTF">2018-11-28T01:52:15Z</dcterms:created>
  <dcterms:modified xsi:type="dcterms:W3CDTF">2022-11-21T20:06:40Z</dcterms:modified>
</cp:coreProperties>
</file>