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2918400" cy="219456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" roundtripDataSignature="AMtx7mhkkBddsuMtmcxiJM5mGRhyZOQX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49" d="100"/>
          <a:sy n="49" d="100"/>
        </p:scale>
        <p:origin x="1338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customschemas.google.com/relationships/presentationmetadata" Target="metadata"/><Relationship Id="rId10" Type="http://schemas.openxmlformats.org/officeDocument/2006/relationships/tableStyles" Target="tableStyles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857250" y="685800"/>
            <a:ext cx="51435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4114800" y="3591562"/>
            <a:ext cx="24688800" cy="76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0"/>
              <a:buFont typeface="Calibri"/>
              <a:buNone/>
              <a:defRPr sz="19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4114800" y="11526522"/>
            <a:ext cx="24688800" cy="529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7680"/>
              <a:buNone/>
              <a:defRPr sz="7680"/>
            </a:lvl1pPr>
            <a:lvl2pPr lvl="1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None/>
              <a:defRPr sz="6400"/>
            </a:lvl2pPr>
            <a:lvl3pPr lvl="2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/>
            </a:lvl3pPr>
            <a:lvl4pPr lvl="3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4pPr>
            <a:lvl5pPr lvl="4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5pPr>
            <a:lvl6pPr lvl="5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6pPr>
            <a:lvl7pPr lvl="6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7pPr>
            <a:lvl8pPr lvl="7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8pPr>
            <a:lvl9pPr lvl="8" algn="ctr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>
            <a:spLocks noGrp="1"/>
          </p:cNvSpPr>
          <p:nvPr>
            <p:ph type="title"/>
          </p:nvPr>
        </p:nvSpPr>
        <p:spPr>
          <a:xfrm>
            <a:off x="2263140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body" idx="1"/>
          </p:nvPr>
        </p:nvSpPr>
        <p:spPr>
          <a:xfrm rot="5400000">
            <a:off x="9497161" y="-1391901"/>
            <a:ext cx="13924200" cy="283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2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2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>
            <a:spLocks noGrp="1"/>
          </p:cNvSpPr>
          <p:nvPr>
            <p:ph type="title"/>
          </p:nvPr>
        </p:nvSpPr>
        <p:spPr>
          <a:xfrm rot="5400000">
            <a:off x="17807311" y="6918350"/>
            <a:ext cx="18597900" cy="709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body" idx="1"/>
          </p:nvPr>
        </p:nvSpPr>
        <p:spPr>
          <a:xfrm rot="5400000">
            <a:off x="3405450" y="26001"/>
            <a:ext cx="18597900" cy="2088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2263140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2263140" y="5842000"/>
            <a:ext cx="28392000" cy="139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2245995" y="5471163"/>
            <a:ext cx="28392000" cy="91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200"/>
              <a:buFont typeface="Calibri"/>
              <a:buNone/>
              <a:defRPr sz="19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2245995" y="14686283"/>
            <a:ext cx="283920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rgbClr val="888888"/>
              </a:buClr>
              <a:buSzPts val="7680"/>
              <a:buNone/>
              <a:defRPr sz="768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6400"/>
              <a:buNone/>
              <a:defRPr sz="64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760"/>
              <a:buNone/>
              <a:defRPr sz="576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888888"/>
              </a:buClr>
              <a:buSzPts val="5120"/>
              <a:buNone/>
              <a:defRPr sz="512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>
            <a:spLocks noGrp="1"/>
          </p:cNvSpPr>
          <p:nvPr>
            <p:ph type="title"/>
          </p:nvPr>
        </p:nvSpPr>
        <p:spPr>
          <a:xfrm>
            <a:off x="2263140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1"/>
          </p:nvPr>
        </p:nvSpPr>
        <p:spPr>
          <a:xfrm>
            <a:off x="2263140" y="5842000"/>
            <a:ext cx="13990200" cy="139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2"/>
          </p:nvPr>
        </p:nvSpPr>
        <p:spPr>
          <a:xfrm>
            <a:off x="16664940" y="5842000"/>
            <a:ext cx="13990200" cy="139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6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2267428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1"/>
          </p:nvPr>
        </p:nvSpPr>
        <p:spPr>
          <a:xfrm>
            <a:off x="2267429" y="5379722"/>
            <a:ext cx="13926000" cy="26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7680"/>
              <a:buNone/>
              <a:defRPr sz="7680" b="1"/>
            </a:lvl1pPr>
            <a:lvl2pPr marL="914400" lvl="1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None/>
              <a:defRPr sz="6400" b="1"/>
            </a:lvl2pPr>
            <a:lvl3pPr marL="1371600" lvl="2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3pPr>
            <a:lvl4pPr marL="1828800" lvl="3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4pPr>
            <a:lvl5pPr marL="2286000" lvl="4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5pPr>
            <a:lvl6pPr marL="2743200" lvl="5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6pPr>
            <a:lvl7pPr marL="3200400" lvl="6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7pPr>
            <a:lvl8pPr marL="3657600" lvl="7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8pPr>
            <a:lvl9pPr marL="4114800" lvl="8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2"/>
          </p:nvPr>
        </p:nvSpPr>
        <p:spPr>
          <a:xfrm>
            <a:off x="2267429" y="8016240"/>
            <a:ext cx="13926000" cy="117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3"/>
          </p:nvPr>
        </p:nvSpPr>
        <p:spPr>
          <a:xfrm>
            <a:off x="16664940" y="5379722"/>
            <a:ext cx="13994700" cy="263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7680"/>
              <a:buNone/>
              <a:defRPr sz="7680" b="1"/>
            </a:lvl1pPr>
            <a:lvl2pPr marL="914400" lvl="1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None/>
              <a:defRPr sz="6400" b="1"/>
            </a:lvl2pPr>
            <a:lvl3pPr marL="1371600" lvl="2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None/>
              <a:defRPr sz="5760" b="1"/>
            </a:lvl3pPr>
            <a:lvl4pPr marL="1828800" lvl="3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4pPr>
            <a:lvl5pPr marL="2286000" lvl="4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5pPr>
            <a:lvl6pPr marL="2743200" lvl="5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6pPr>
            <a:lvl7pPr marL="3200400" lvl="6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7pPr>
            <a:lvl8pPr marL="3657600" lvl="7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8pPr>
            <a:lvl9pPr marL="4114800" lvl="8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 b="1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4"/>
          </p:nvPr>
        </p:nvSpPr>
        <p:spPr>
          <a:xfrm>
            <a:off x="16664940" y="8016240"/>
            <a:ext cx="13994700" cy="117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263140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title"/>
          </p:nvPr>
        </p:nvSpPr>
        <p:spPr>
          <a:xfrm>
            <a:off x="2267429" y="1463040"/>
            <a:ext cx="10617000" cy="51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40"/>
              <a:buFont typeface="Calibri"/>
              <a:buNone/>
              <a:defRPr sz="1024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13994608" y="3159762"/>
            <a:ext cx="16665000" cy="1559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878839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10240"/>
              <a:buChar char="•"/>
              <a:defRPr sz="10240"/>
            </a:lvl1pPr>
            <a:lvl2pPr marL="914400" lvl="1" indent="-79756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8960"/>
              <a:buChar char="•"/>
              <a:defRPr sz="8960"/>
            </a:lvl2pPr>
            <a:lvl3pPr marL="1371600" lvl="2" indent="-71628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680"/>
              <a:buChar char="•"/>
              <a:defRPr sz="7680"/>
            </a:lvl3pPr>
            <a:lvl4pPr marL="1828800" lvl="3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4pPr>
            <a:lvl5pPr marL="2286000" lvl="4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5pPr>
            <a:lvl6pPr marL="2743200" lvl="5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6pPr>
            <a:lvl7pPr marL="3200400" lvl="6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7pPr>
            <a:lvl8pPr marL="3657600" lvl="7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8pPr>
            <a:lvl9pPr marL="4114800" lvl="8" indent="-635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Char char="•"/>
              <a:defRPr sz="6400"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body" idx="2"/>
          </p:nvPr>
        </p:nvSpPr>
        <p:spPr>
          <a:xfrm>
            <a:off x="2267429" y="6583680"/>
            <a:ext cx="10617000" cy="121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1pPr>
            <a:lvl2pPr marL="914400" lvl="1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4480"/>
              <a:buNone/>
              <a:defRPr sz="4480"/>
            </a:lvl2pPr>
            <a:lvl3pPr marL="1371600" lvl="2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840"/>
              <a:buNone/>
              <a:defRPr sz="3840"/>
            </a:lvl3pPr>
            <a:lvl4pPr marL="1828800" lvl="3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4pPr>
            <a:lvl5pPr marL="2286000" lvl="4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5pPr>
            <a:lvl6pPr marL="2743200" lvl="5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6pPr>
            <a:lvl7pPr marL="3200400" lvl="6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7pPr>
            <a:lvl8pPr marL="3657600" lvl="7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8pPr>
            <a:lvl9pPr marL="4114800" lvl="8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>
            <a:spLocks noGrp="1"/>
          </p:cNvSpPr>
          <p:nvPr>
            <p:ph type="title"/>
          </p:nvPr>
        </p:nvSpPr>
        <p:spPr>
          <a:xfrm>
            <a:off x="2267429" y="1463040"/>
            <a:ext cx="10617000" cy="51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240"/>
              <a:buFont typeface="Calibri"/>
              <a:buNone/>
              <a:defRPr sz="1024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>
            <a:spLocks noGrp="1"/>
          </p:cNvSpPr>
          <p:nvPr>
            <p:ph type="pic" idx="2"/>
          </p:nvPr>
        </p:nvSpPr>
        <p:spPr>
          <a:xfrm>
            <a:off x="13994608" y="3159762"/>
            <a:ext cx="16665000" cy="155955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2267429" y="6583680"/>
            <a:ext cx="10617000" cy="1219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5120"/>
              <a:buNone/>
              <a:defRPr sz="5120"/>
            </a:lvl1pPr>
            <a:lvl2pPr marL="914400" lvl="1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4480"/>
              <a:buNone/>
              <a:defRPr sz="4480"/>
            </a:lvl2pPr>
            <a:lvl3pPr marL="1371600" lvl="2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840"/>
              <a:buNone/>
              <a:defRPr sz="3840"/>
            </a:lvl3pPr>
            <a:lvl4pPr marL="1828800" lvl="3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4pPr>
            <a:lvl5pPr marL="2286000" lvl="4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5pPr>
            <a:lvl6pPr marL="2743200" lvl="5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6pPr>
            <a:lvl7pPr marL="3200400" lvl="6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7pPr>
            <a:lvl8pPr marL="3657600" lvl="7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8pPr>
            <a:lvl9pPr marL="4114800" lvl="8" indent="-228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>
            <a:spLocks noGrp="1"/>
          </p:cNvSpPr>
          <p:nvPr>
            <p:ph type="title"/>
          </p:nvPr>
        </p:nvSpPr>
        <p:spPr>
          <a:xfrm>
            <a:off x="2263140" y="1168401"/>
            <a:ext cx="28392000" cy="4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80"/>
              <a:buFont typeface="Calibri"/>
              <a:buNone/>
              <a:defRPr sz="140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"/>
          <p:cNvSpPr txBox="1">
            <a:spLocks noGrp="1"/>
          </p:cNvSpPr>
          <p:nvPr>
            <p:ph type="body" idx="1"/>
          </p:nvPr>
        </p:nvSpPr>
        <p:spPr>
          <a:xfrm>
            <a:off x="2263140" y="5842000"/>
            <a:ext cx="28392000" cy="1392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797560" algn="l" rtl="0">
              <a:lnSpc>
                <a:spcPct val="90000"/>
              </a:lnSpc>
              <a:spcBef>
                <a:spcPts val="3200"/>
              </a:spcBef>
              <a:spcAft>
                <a:spcPts val="0"/>
              </a:spcAft>
              <a:buClr>
                <a:schemeClr val="dk1"/>
              </a:buClr>
              <a:buSzPts val="8960"/>
              <a:buFont typeface="Arial"/>
              <a:buChar char="•"/>
              <a:defRPr sz="89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71628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7680"/>
              <a:buFont typeface="Arial"/>
              <a:buChar char="•"/>
              <a:defRPr sz="768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63500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6400"/>
              <a:buFont typeface="Arial"/>
              <a:buChar char="•"/>
              <a:defRPr sz="6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59436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59436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59436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59436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594360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594359" algn="l" rtl="0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Arial"/>
              <a:buChar char="•"/>
              <a:defRPr sz="576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2"/>
          <p:cNvSpPr txBox="1">
            <a:spLocks noGrp="1"/>
          </p:cNvSpPr>
          <p:nvPr>
            <p:ph type="dt" idx="10"/>
          </p:nvPr>
        </p:nvSpPr>
        <p:spPr>
          <a:xfrm>
            <a:off x="2263140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2"/>
          <p:cNvSpPr txBox="1">
            <a:spLocks noGrp="1"/>
          </p:cNvSpPr>
          <p:nvPr>
            <p:ph type="ftr" idx="11"/>
          </p:nvPr>
        </p:nvSpPr>
        <p:spPr>
          <a:xfrm>
            <a:off x="10904219" y="20340322"/>
            <a:ext cx="111099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ldNum" idx="12"/>
          </p:nvPr>
        </p:nvSpPr>
        <p:spPr>
          <a:xfrm>
            <a:off x="23248619" y="20340322"/>
            <a:ext cx="7406700" cy="116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840"/>
              <a:buFont typeface="Arial"/>
              <a:buNone/>
              <a:defRPr sz="384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1"/>
            <a:ext cx="32918400" cy="2743200"/>
          </a:xfrm>
          <a:prstGeom prst="rect">
            <a:avLst/>
          </a:prstGeom>
          <a:solidFill>
            <a:srgbClr val="CD3D3D"/>
          </a:solidFill>
          <a:ln>
            <a:noFill/>
          </a:ln>
        </p:spPr>
        <p:txBody>
          <a:bodyPr spcFirstLastPara="1" wrap="square" lIns="45700" tIns="22850" rIns="45700" bIns="2285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endParaRPr sz="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>
            <a:spLocks noGrp="1"/>
          </p:cNvSpPr>
          <p:nvPr>
            <p:ph type="ctrTitle"/>
          </p:nvPr>
        </p:nvSpPr>
        <p:spPr>
          <a:xfrm>
            <a:off x="0" y="3414"/>
            <a:ext cx="32918400" cy="13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Impact"/>
              <a:buNone/>
            </a:pPr>
            <a:r>
              <a:rPr lang="en-US" sz="600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Project Title: an Exciting Project with Even More Exciting Results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0" y="1513181"/>
            <a:ext cx="32918400" cy="6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1575" tIns="105800" rIns="211575" bIns="1058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Author Author, Author Author, Author Author, Author Author, and Author Author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8" name="Google Shape;88;p1"/>
          <p:cNvGrpSpPr/>
          <p:nvPr/>
        </p:nvGrpSpPr>
        <p:grpSpPr>
          <a:xfrm>
            <a:off x="342900" y="2971800"/>
            <a:ext cx="10287000" cy="6688800"/>
            <a:chOff x="457200" y="2971800"/>
            <a:chExt cx="13716000" cy="6688800"/>
          </a:xfrm>
        </p:grpSpPr>
        <p:sp>
          <p:nvSpPr>
            <p:cNvPr id="89" name="Google Shape;89;p1"/>
            <p:cNvSpPr txBox="1"/>
            <p:nvPr/>
          </p:nvSpPr>
          <p:spPr>
            <a:xfrm>
              <a:off x="457200" y="3657600"/>
              <a:ext cx="13716000" cy="600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2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0" name="Google Shape;90;p1"/>
            <p:cNvSpPr txBox="1"/>
            <p:nvPr/>
          </p:nvSpPr>
          <p:spPr>
            <a:xfrm>
              <a:off x="457200" y="2971800"/>
              <a:ext cx="137160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 b="1" i="0" u="none" strike="noStrike" cap="none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1" name="Google Shape;91;p1"/>
          <p:cNvSpPr txBox="1"/>
          <p:nvPr/>
        </p:nvSpPr>
        <p:spPr>
          <a:xfrm>
            <a:off x="29274985" y="387001"/>
            <a:ext cx="30219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Add logos here</a:t>
            </a:r>
            <a:b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</a:br>
            <a: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+ remove this box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10972800" y="3657600"/>
            <a:ext cx="10287000" cy="18039900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0972800" y="2971800"/>
            <a:ext cx="10287000" cy="132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CD3E3D"/>
                </a:solidFill>
                <a:latin typeface="Trebuchet MS"/>
                <a:ea typeface="Trebuchet MS"/>
                <a:cs typeface="Trebuchet MS"/>
                <a:sym typeface="Trebuchet MS"/>
              </a:rPr>
              <a:t>CALLOUT TITLE / FULL WIDTH SECTION TITLE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4" name="Google Shape;94;p1"/>
          <p:cNvGrpSpPr/>
          <p:nvPr/>
        </p:nvGrpSpPr>
        <p:grpSpPr>
          <a:xfrm>
            <a:off x="342900" y="10058400"/>
            <a:ext cx="10287000" cy="6688800"/>
            <a:chOff x="457200" y="2971800"/>
            <a:chExt cx="13716000" cy="6688800"/>
          </a:xfrm>
        </p:grpSpPr>
        <p:sp>
          <p:nvSpPr>
            <p:cNvPr id="95" name="Google Shape;95;p1"/>
            <p:cNvSpPr txBox="1"/>
            <p:nvPr/>
          </p:nvSpPr>
          <p:spPr>
            <a:xfrm>
              <a:off x="457200" y="3657600"/>
              <a:ext cx="13716000" cy="600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2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6" name="Google Shape;96;p1"/>
            <p:cNvSpPr txBox="1"/>
            <p:nvPr/>
          </p:nvSpPr>
          <p:spPr>
            <a:xfrm>
              <a:off x="457200" y="2971800"/>
              <a:ext cx="137160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 b="1" i="0" u="none" strike="noStrike" cap="none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97" name="Google Shape;97;p1"/>
          <p:cNvGrpSpPr/>
          <p:nvPr/>
        </p:nvGrpSpPr>
        <p:grpSpPr>
          <a:xfrm>
            <a:off x="22288500" y="2971800"/>
            <a:ext cx="10287000" cy="6688800"/>
            <a:chOff x="457200" y="2971800"/>
            <a:chExt cx="13716000" cy="6688800"/>
          </a:xfrm>
        </p:grpSpPr>
        <p:sp>
          <p:nvSpPr>
            <p:cNvPr id="98" name="Google Shape;98;p1"/>
            <p:cNvSpPr txBox="1"/>
            <p:nvPr/>
          </p:nvSpPr>
          <p:spPr>
            <a:xfrm>
              <a:off x="457200" y="3657600"/>
              <a:ext cx="13716000" cy="600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2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99" name="Google Shape;99;p1"/>
            <p:cNvSpPr txBox="1"/>
            <p:nvPr/>
          </p:nvSpPr>
          <p:spPr>
            <a:xfrm>
              <a:off x="457200" y="2971800"/>
              <a:ext cx="137160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 b="1" i="0" u="none" strike="noStrike" cap="none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00" name="Google Shape;100;p1"/>
          <p:cNvGrpSpPr/>
          <p:nvPr/>
        </p:nvGrpSpPr>
        <p:grpSpPr>
          <a:xfrm>
            <a:off x="22288500" y="10058400"/>
            <a:ext cx="10287000" cy="6688800"/>
            <a:chOff x="457200" y="2971800"/>
            <a:chExt cx="13716000" cy="6688800"/>
          </a:xfrm>
        </p:grpSpPr>
        <p:sp>
          <p:nvSpPr>
            <p:cNvPr id="101" name="Google Shape;101;p1"/>
            <p:cNvSpPr txBox="1"/>
            <p:nvPr/>
          </p:nvSpPr>
          <p:spPr>
            <a:xfrm>
              <a:off x="457200" y="3657600"/>
              <a:ext cx="13716000" cy="6003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r>
                <a:rPr lang="en-US" sz="3200" b="0" i="0" u="none" strike="noStrike" cap="none">
                  <a:solidFill>
                    <a:schemeClr val="dk1"/>
                  </a:solidFill>
                  <a:latin typeface="Times"/>
                  <a:ea typeface="Times"/>
                  <a:cs typeface="Times"/>
                  <a:sym typeface="Times"/>
                </a:rPr>
                <a:t>Some text and visuals here …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Arial"/>
                <a:buNone/>
              </a:pPr>
              <a:endParaRPr sz="3200" b="0" i="0" u="none" strike="noStrike" cap="non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2" name="Google Shape;102;p1"/>
            <p:cNvSpPr txBox="1"/>
            <p:nvPr/>
          </p:nvSpPr>
          <p:spPr>
            <a:xfrm>
              <a:off x="457200" y="2971800"/>
              <a:ext cx="13716000" cy="70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000"/>
                <a:buFont typeface="Arial"/>
                <a:buNone/>
              </a:pPr>
              <a:r>
                <a:rPr lang="en-US" sz="4000" b="1" i="0" u="none" strike="noStrike" cap="none">
                  <a:solidFill>
                    <a:srgbClr val="CD3E3D"/>
                  </a:solidFill>
                  <a:latin typeface="Trebuchet MS"/>
                  <a:ea typeface="Trebuchet MS"/>
                  <a:cs typeface="Trebuchet MS"/>
                  <a:sym typeface="Trebuchet MS"/>
                </a:rPr>
                <a:t>SECTION TITLE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" name="Google Shape;103;p1"/>
          <p:cNvSpPr/>
          <p:nvPr/>
        </p:nvSpPr>
        <p:spPr>
          <a:xfrm>
            <a:off x="21602700" y="19198986"/>
            <a:ext cx="11315700" cy="2743200"/>
          </a:xfrm>
          <a:prstGeom prst="rect">
            <a:avLst/>
          </a:prstGeom>
          <a:solidFill>
            <a:srgbClr val="CD3D3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22566085" y="19841888"/>
            <a:ext cx="9730800" cy="21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US" sz="4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[Footer: links, additional logos (e.g., funding),</a:t>
            </a:r>
            <a:br>
              <a:rPr lang="en-US" sz="4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</a:br>
            <a:r>
              <a:rPr lang="en-US" sz="4400" b="0" i="0" u="none" strike="noStrike" cap="none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QR codes etc., remove box if not needed]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2886379" y="302401"/>
            <a:ext cx="3021900" cy="255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Add logos here</a:t>
            </a:r>
            <a:b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</a:br>
            <a:r>
              <a:rPr lang="en-US" sz="4000" b="0" i="0" u="none" strike="noStrike" cap="none" dirty="0">
                <a:solidFill>
                  <a:schemeClr val="lt1"/>
                </a:solidFill>
                <a:latin typeface="Times"/>
                <a:ea typeface="Times"/>
                <a:cs typeface="Times"/>
                <a:sym typeface="Times"/>
              </a:rPr>
              <a:t>+ remove this box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2C0B50-3C8C-D7BF-65EF-2F3500F914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10497"/>
            <a:ext cx="2500654" cy="125032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106</Words>
  <Application>Microsoft Office PowerPoint</Application>
  <PresentationFormat>Custom</PresentationFormat>
  <Paragraphs>85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Impact</vt:lpstr>
      <vt:lpstr>Times</vt:lpstr>
      <vt:lpstr>Trebuchet MS</vt:lpstr>
      <vt:lpstr>Office Theme</vt:lpstr>
      <vt:lpstr>Project Title: an Exciting Project with Even More Exciting Results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Title: an Exciting Project with Even More Exciting Results</dc:title>
  <dc:creator>Greg Mori</dc:creator>
  <cp:lastModifiedBy>Deborah Acheampong</cp:lastModifiedBy>
  <cp:revision>2</cp:revision>
  <dcterms:created xsi:type="dcterms:W3CDTF">2018-11-28T01:52:15Z</dcterms:created>
  <dcterms:modified xsi:type="dcterms:W3CDTF">2024-03-22T16:37:17Z</dcterms:modified>
</cp:coreProperties>
</file>