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3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1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0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6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9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3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6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8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9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2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1E88F-AB5B-5C4F-8D7C-78717A823C7A}" type="datetimeFigureOut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C073-C836-1640-8D8C-E67A497F3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Inroduction</a:t>
            </a:r>
            <a:r>
              <a:rPr lang="en-US" dirty="0"/>
              <a:t> to Deep Learning</a:t>
            </a:r>
          </a:p>
          <a:p>
            <a:r>
              <a:rPr lang="en-US" dirty="0"/>
              <a:t>Oliver Schulte</a:t>
            </a:r>
          </a:p>
        </p:txBody>
      </p:sp>
    </p:spTree>
    <p:extLst>
      <p:ext uri="{BB962C8B-B14F-4D97-AF65-F5344CB8AC3E}">
        <p14:creationId xmlns:p14="http://schemas.microsoft.com/office/powerpoint/2010/main" val="173359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Included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up and including basic RNN model (not LSTM, GRU)</a:t>
            </a:r>
          </a:p>
          <a:p>
            <a:r>
              <a:rPr lang="en-US" dirty="0"/>
              <a:t>Both material from the slides and the book</a:t>
            </a:r>
          </a:p>
          <a:p>
            <a:r>
              <a:rPr lang="en-US" dirty="0"/>
              <a:t>Check lecture schedule for details on the book</a:t>
            </a:r>
          </a:p>
        </p:txBody>
      </p:sp>
    </p:spTree>
    <p:extLst>
      <p:ext uri="{BB962C8B-B14F-4D97-AF65-F5344CB8AC3E}">
        <p14:creationId xmlns:p14="http://schemas.microsoft.com/office/powerpoint/2010/main" val="396677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Excluded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Gates in RNNs</a:t>
            </a:r>
          </a:p>
          <a:p>
            <a:r>
              <a:rPr lang="en-US" dirty="0"/>
              <a:t>Word Embeddings</a:t>
            </a:r>
          </a:p>
          <a:p>
            <a:r>
              <a:rPr lang="en-US" dirty="0" err="1"/>
              <a:t>Keras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AC44-1947-7148-87B1-76799AD6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Topics Overview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01A66-E76C-EC4E-96B6-0C0637064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Linear Classifiers (about 20%)</a:t>
            </a:r>
          </a:p>
          <a:p>
            <a:pPr lvl="1"/>
            <a:r>
              <a:rPr lang="en-US" dirty="0"/>
              <a:t>General Form</a:t>
            </a:r>
          </a:p>
          <a:p>
            <a:pPr lvl="1"/>
            <a:r>
              <a:rPr lang="en-US" dirty="0"/>
              <a:t>Loss Functions</a:t>
            </a:r>
          </a:p>
          <a:p>
            <a:pPr lvl="1"/>
            <a:r>
              <a:rPr lang="en-US" dirty="0"/>
              <a:t>Gradient Descent training</a:t>
            </a:r>
          </a:p>
          <a:p>
            <a:pPr lvl="1"/>
            <a:r>
              <a:rPr lang="en-US" dirty="0"/>
              <a:t>Non-separability</a:t>
            </a:r>
          </a:p>
          <a:p>
            <a:r>
              <a:rPr lang="en-US" dirty="0"/>
              <a:t>Feedforward Neural Networks (about 20%)</a:t>
            </a:r>
          </a:p>
          <a:p>
            <a:pPr lvl="1"/>
            <a:r>
              <a:rPr lang="en-US" dirty="0"/>
              <a:t>Activation functions</a:t>
            </a:r>
          </a:p>
          <a:p>
            <a:pPr lvl="1"/>
            <a:r>
              <a:rPr lang="en-US" dirty="0"/>
              <a:t>Backpropagation and gradient descent</a:t>
            </a:r>
          </a:p>
          <a:p>
            <a:r>
              <a:rPr lang="en-US" dirty="0" err="1"/>
              <a:t>Tensorflow</a:t>
            </a:r>
            <a:r>
              <a:rPr lang="en-US" dirty="0"/>
              <a:t> Basics (Ch.2) (about 10%)</a:t>
            </a:r>
          </a:p>
        </p:txBody>
      </p:sp>
    </p:spTree>
    <p:extLst>
      <p:ext uri="{BB962C8B-B14F-4D97-AF65-F5344CB8AC3E}">
        <p14:creationId xmlns:p14="http://schemas.microsoft.com/office/powerpoint/2010/main" val="70695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21AE2-BC13-D444-80DF-5052D3E89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Topics Overview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95E16-B4BB-154F-88D5-8037FA662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Training topics (about 25%)</a:t>
            </a:r>
          </a:p>
          <a:p>
            <a:pPr lvl="1"/>
            <a:r>
              <a:rPr lang="en-US" dirty="0"/>
              <a:t>regularization, drop-out, batch normalization</a:t>
            </a:r>
          </a:p>
          <a:p>
            <a:pPr lvl="1"/>
            <a:r>
              <a:rPr lang="en-US" dirty="0"/>
              <a:t>Babysitting the learning process, evaluating the loss function</a:t>
            </a:r>
          </a:p>
          <a:p>
            <a:r>
              <a:rPr lang="en-US" dirty="0"/>
              <a:t>Convolutional Neural Networks (about 20%)</a:t>
            </a:r>
          </a:p>
          <a:p>
            <a:pPr lvl="1"/>
            <a:r>
              <a:rPr lang="en-US" dirty="0"/>
              <a:t>Grid data 1D, 2D</a:t>
            </a:r>
          </a:p>
          <a:p>
            <a:pPr lvl="1"/>
            <a:r>
              <a:rPr lang="en-US" dirty="0"/>
              <a:t>Basic principles: filters, hierarchical features</a:t>
            </a:r>
          </a:p>
          <a:p>
            <a:r>
              <a:rPr lang="en-US" dirty="0"/>
              <a:t>Recurrent Neural Networks (</a:t>
            </a:r>
            <a:r>
              <a:rPr lang="en-US"/>
              <a:t>about 5%)</a:t>
            </a:r>
            <a:endParaRPr lang="en-US" dirty="0"/>
          </a:p>
          <a:p>
            <a:pPr lvl="1"/>
            <a:r>
              <a:rPr lang="en-US" dirty="0"/>
              <a:t>Hidden Markov Model</a:t>
            </a:r>
          </a:p>
          <a:p>
            <a:pPr lvl="1"/>
            <a:r>
              <a:rPr lang="en-US" dirty="0"/>
              <a:t>RNN with hidden state = hidden layer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Perpetua" panose="02020502060401020303" pitchFamily="18" charset="77"/>
              </a:rPr>
              <a:t>50-60 min in-class</a:t>
            </a:r>
          </a:p>
          <a:p>
            <a:r>
              <a:rPr lang="en-US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You can use a cheat sheet: </a:t>
            </a:r>
            <a:br>
              <a:rPr lang="en-US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</a:br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1 (one) 8.5 x 11 sheet of notes for reference, both sides.</a:t>
            </a:r>
          </a:p>
          <a:p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Closed book, no electronics. </a:t>
            </a:r>
          </a:p>
          <a:p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Mix of</a:t>
            </a:r>
          </a:p>
          <a:p>
            <a:pPr lvl="1"/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Multiple choice</a:t>
            </a:r>
          </a:p>
          <a:p>
            <a:pPr lvl="1"/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Max the concept</a:t>
            </a:r>
          </a:p>
          <a:p>
            <a:pPr lvl="1"/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Compute an answer</a:t>
            </a:r>
          </a:p>
          <a:p>
            <a:pPr lvl="1"/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Short answer</a:t>
            </a:r>
          </a:p>
          <a:p>
            <a:pPr lvl="1"/>
            <a:r>
              <a:rPr lang="en-CA" dirty="0">
                <a:latin typeface="Perpetua" panose="02020502060401020303" pitchFamily="18" charset="77"/>
                <a:ea typeface="ＭＳ Ｐゴシック" charset="0"/>
                <a:cs typeface="ＭＳ Ｐゴシック" charset="0"/>
              </a:rPr>
              <a:t>Recognition (e.g. what does this piece of code do?)</a:t>
            </a:r>
          </a:p>
        </p:txBody>
      </p:sp>
    </p:spTree>
    <p:extLst>
      <p:ext uri="{BB962C8B-B14F-4D97-AF65-F5344CB8AC3E}">
        <p14:creationId xmlns:p14="http://schemas.microsoft.com/office/powerpoint/2010/main" val="420724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165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Perpetua</vt:lpstr>
      <vt:lpstr>Office Theme</vt:lpstr>
      <vt:lpstr>Exam Information</vt:lpstr>
      <vt:lpstr>Topics Included</vt:lpstr>
      <vt:lpstr>Topics Excluded</vt:lpstr>
      <vt:lpstr>Sample Topics Overview (I)</vt:lpstr>
      <vt:lpstr>Sample Topics Overview (II)</vt:lpstr>
      <vt:lpstr>Format</vt:lpstr>
    </vt:vector>
  </TitlesOfParts>
  <Company>Simon Fraser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Information</dc:title>
  <dc:creator>Oliver Schulte</dc:creator>
  <cp:lastModifiedBy>Oliver Schulte</cp:lastModifiedBy>
  <cp:revision>12</cp:revision>
  <dcterms:created xsi:type="dcterms:W3CDTF">2017-10-24T17:06:44Z</dcterms:created>
  <dcterms:modified xsi:type="dcterms:W3CDTF">2020-02-26T23:16:45Z</dcterms:modified>
</cp:coreProperties>
</file>