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2" r:id="rId2"/>
    <p:sldId id="263" r:id="rId3"/>
    <p:sldId id="264" r:id="rId4"/>
    <p:sldId id="256" r:id="rId5"/>
    <p:sldId id="257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21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AD29D-A1CD-4AC9-B3A2-80432A51E34B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04D50-2F3F-4E98-998A-3ED5C0248A7C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4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“If it works, it’s no longer AI”.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04D50-2F3F-4E98-998A-3ED5C0248A7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386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88352-55A8-450B-844F-5494AC21CDBF}" type="datetimeFigureOut">
              <a:rPr lang="en-US"/>
              <a:pPr/>
              <a:t>2015-04-13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Courses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CMPT 411: Knowledge Representation. Mainly Logic.</a:t>
            </a:r>
          </a:p>
          <a:p>
            <a:r>
              <a:rPr lang="en-US"/>
              <a:t>CMPT 413: Computational Linguistics. Dealing with Natural Language.</a:t>
            </a:r>
          </a:p>
          <a:p>
            <a:r>
              <a:rPr lang="en-US"/>
              <a:t>CMPT 419/726: Often machine learning. Fills up fast!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Industry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Asked on Midterm Feedback.</a:t>
            </a:r>
          </a:p>
          <a:p>
            <a:r>
              <a:rPr lang="en-US"/>
              <a:t>AI supports complex decisions based on large amounts of data.</a:t>
            </a:r>
          </a:p>
          <a:p>
            <a:r>
              <a:rPr lang="en-US"/>
              <a:t>Application Domains:</a:t>
            </a:r>
          </a:p>
          <a:p>
            <a:pPr lvl="1"/>
            <a:r>
              <a:rPr lang="en-US"/>
              <a:t>optimal industrial control</a:t>
            </a:r>
          </a:p>
          <a:p>
            <a:pPr lvl="1"/>
            <a:r>
              <a:rPr lang="en-US"/>
              <a:t>process management and optimization</a:t>
            </a:r>
          </a:p>
          <a:p>
            <a:pPr lvl="1"/>
            <a:r>
              <a:rPr lang="en-US"/>
              <a:t>business rules</a:t>
            </a:r>
          </a:p>
          <a:p>
            <a:pPr lvl="1"/>
            <a:r>
              <a:rPr lang="en-US"/>
              <a:t>financial modeling</a:t>
            </a:r>
          </a:p>
          <a:p>
            <a:pPr lvl="1"/>
            <a:r>
              <a:rPr lang="en-US"/>
              <a:t>text analysis </a:t>
            </a:r>
          </a:p>
          <a:p>
            <a:pPr lvl="1"/>
            <a:r>
              <a:rPr lang="en-US"/>
              <a:t>machine translation</a:t>
            </a:r>
          </a:p>
          <a:p>
            <a:pPr lvl="1"/>
            <a:r>
              <a:rPr lang="en-US"/>
              <a:t>search engines</a:t>
            </a:r>
          </a:p>
        </p:txBody>
      </p:sp>
    </p:spTree>
    <p:extLst>
      <p:ext uri="{BB962C8B-B14F-4D97-AF65-F5344CB8AC3E}">
        <p14:creationId xmlns:p14="http://schemas.microsoft.com/office/powerpoint/2010/main" val="3680509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Job Profiles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AI is general, hard to turn into one job profile.</a:t>
            </a:r>
          </a:p>
          <a:p>
            <a:r>
              <a:rPr lang="en-US"/>
              <a:t>Easier for subareas:</a:t>
            </a:r>
          </a:p>
          <a:p>
            <a:pPr lvl="1"/>
            <a:r>
              <a:rPr lang="en-US"/>
              <a:t>machine learning, data scientist.</a:t>
            </a:r>
          </a:p>
          <a:p>
            <a:pPr lvl="1"/>
            <a:r>
              <a:rPr lang="en-US"/>
              <a:t>speech recognition.</a:t>
            </a:r>
          </a:p>
          <a:p>
            <a:pPr lvl="1"/>
            <a:r>
              <a:rPr lang="en-US"/>
              <a:t>optimization, scheduling.</a:t>
            </a:r>
          </a:p>
        </p:txBody>
      </p:sp>
    </p:spTree>
    <p:extLst>
      <p:ext uri="{BB962C8B-B14F-4D97-AF65-F5344CB8AC3E}">
        <p14:creationId xmlns:p14="http://schemas.microsoft.com/office/powerpoint/2010/main" val="60583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Final Exam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CMPT 310</a:t>
            </a:r>
          </a:p>
          <a:p>
            <a:r>
              <a:rPr lang="en-US" smtClean="0"/>
              <a:t>Spring 2015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</a:t>
            </a:r>
            <a:endParaRPr lang="en-US" i="0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/>
              <a:t>Cumulative over course, with emphasis on post-midterm material (Ch.</a:t>
            </a:r>
            <a:r>
              <a:rPr lang="en-US" dirty="0" smtClean="0"/>
              <a:t> </a:t>
            </a:r>
            <a:r>
              <a:rPr lang="en-US" smtClean="0"/>
              <a:t>13, 14,18,20</a:t>
            </a:r>
            <a:r>
              <a:rPr lang="en-US" dirty="0"/>
              <a:t>).</a:t>
            </a:r>
          </a:p>
          <a:p>
            <a:r>
              <a:rPr lang="en-US" dirty="0"/>
              <a:t> See Lecture Schedule for details in chapters.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  <a:endParaRPr lang="en-US" i="0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 fontScale="77500" lnSpcReduction="20000"/>
          </a:bodyPr>
          <a:lstStyle/>
          <a:p>
            <a:r>
              <a:rPr lang="en-US" b="1"/>
              <a:t>You can bring a cheat sheet, both sheets.</a:t>
            </a:r>
            <a:endParaRPr lang="en-US"/>
          </a:p>
          <a:p>
            <a:r>
              <a:rPr lang="en-US"/>
              <a:t>No calculators, smartphones, textbook, notes.</a:t>
            </a:r>
          </a:p>
          <a:p>
            <a:r>
              <a:rPr lang="en-US"/>
              <a:t>Website: </a:t>
            </a:r>
          </a:p>
          <a:p>
            <a:pPr lvl="1"/>
            <a:r>
              <a:rPr lang="en-US"/>
              <a:t>Links to sample exams.</a:t>
            </a:r>
          </a:p>
          <a:p>
            <a:pPr lvl="1"/>
            <a:r>
              <a:rPr lang="en-US"/>
              <a:t>Instructions.</a:t>
            </a:r>
          </a:p>
          <a:p>
            <a:r>
              <a:rPr lang="en-US"/>
              <a:t> Textbook:</a:t>
            </a:r>
          </a:p>
          <a:p>
            <a:pPr lvl="1"/>
            <a:r>
              <a:rPr lang="en-US"/>
              <a:t>Summary.</a:t>
            </a:r>
          </a:p>
          <a:p>
            <a:pPr lvl="1"/>
            <a:r>
              <a:rPr lang="en-US"/>
              <a:t>Exercises</a:t>
            </a:r>
          </a:p>
          <a:p>
            <a:pPr lvl="1"/>
            <a:r>
              <a:rPr lang="en-US"/>
              <a:t>Key points in margins.</a:t>
            </a:r>
          </a:p>
          <a:p>
            <a:r>
              <a:rPr lang="en-US"/>
              <a:t>Study Groups.</a:t>
            </a:r>
          </a:p>
          <a:p>
            <a:r>
              <a:rPr lang="en-US"/>
              <a:t>There is no email support for studying for the final exam.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Instructions</a:t>
            </a:r>
            <a:endParaRPr lang="en-US" i="0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b="1"/>
              <a:t>Please bring ID to the exam.</a:t>
            </a:r>
          </a:p>
          <a:p>
            <a:r>
              <a:rPr lang="en-US"/>
              <a:t>Please bring a pencil.</a:t>
            </a:r>
          </a:p>
          <a:p>
            <a:r>
              <a:rPr lang="en-US"/>
              <a:t>No calculators, smartphones, textbook, notes.</a:t>
            </a:r>
          </a:p>
          <a:p>
            <a:r>
              <a:rPr lang="en-US"/>
              <a:t>Be on time.</a:t>
            </a:r>
          </a:p>
          <a:p>
            <a:r>
              <a:rPr lang="en-US"/>
              <a:t>Read the instructions ahead of time – posted on the web.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 Mortem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Cut-offs</a:t>
            </a:r>
            <a:r>
              <a:rPr lang="en-US" dirty="0" smtClean="0"/>
              <a:t> should be visible on </a:t>
            </a:r>
            <a:r>
              <a:rPr lang="en-US" dirty="0" err="1" smtClean="0"/>
              <a:t>courses.cs.sfu.ca</a:t>
            </a:r>
            <a:r>
              <a:rPr lang="en-US" dirty="0" smtClean="0"/>
              <a:t> after grades are released.</a:t>
            </a:r>
          </a:p>
          <a:p>
            <a:r>
              <a:rPr lang="en-US" dirty="0"/>
              <a:t> You can visit with your final exam </a:t>
            </a:r>
            <a:r>
              <a:rPr lang="en-US" b="1" dirty="0"/>
              <a:t>Wednesday,</a:t>
            </a:r>
            <a:r>
              <a:rPr lang="en-US" b="1" dirty="0" smtClean="0"/>
              <a:t> June 3, </a:t>
            </a:r>
            <a:r>
              <a:rPr lang="en-US" b="1" dirty="0"/>
              <a:t>3-5 pm, in my office.</a:t>
            </a:r>
          </a:p>
          <a:p>
            <a:r>
              <a:rPr lang="en-US" dirty="0"/>
              <a:t>See syllabus for grade review policy.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289</Words>
  <Application>Microsoft Macintosh PowerPoint</Application>
  <PresentationFormat>On-screen Show (4:3)</PresentationFormat>
  <Paragraphs>51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Related Courses</vt:lpstr>
      <vt:lpstr>Industry Applications</vt:lpstr>
      <vt:lpstr>Job Profiles</vt:lpstr>
      <vt:lpstr>Final Exam Information</vt:lpstr>
      <vt:lpstr>Content</vt:lpstr>
      <vt:lpstr>Resources</vt:lpstr>
      <vt:lpstr>Instructions</vt:lpstr>
      <vt:lpstr>Post Mortem</vt:lpstr>
    </vt:vector>
  </TitlesOfParts>
  <Company>Fachbereich Informatik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Exam Points</dc:title>
  <dc:creator>Oliver Schulte</dc:creator>
  <cp:lastModifiedBy>Oliver Schulte</cp:lastModifiedBy>
  <cp:revision>21</cp:revision>
  <dcterms:created xsi:type="dcterms:W3CDTF">2015-04-13T04:06:21Z</dcterms:created>
  <dcterms:modified xsi:type="dcterms:W3CDTF">2015-04-13T19:21:36Z</dcterms:modified>
</cp:coreProperties>
</file>