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DF45D-7863-E246-B3AF-425B2D1C3413}" v="4" dt="2021-11-09T20:45:37.312"/>
    <p1510:client id="{591723B8-A8B6-634E-899F-5EE0DA1BAC34}" v="2" dt="2021-11-09T21:24:07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4"/>
    <p:restoredTop sz="82240"/>
  </p:normalViewPr>
  <p:slideViewPr>
    <p:cSldViewPr snapToGrid="0" snapToObjects="1">
      <p:cViewPr varScale="1">
        <p:scale>
          <a:sx n="83" d="100"/>
          <a:sy n="83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Schulte" userId="1f8d2277-809f-408f-bb7e-23eaa8a5a881" providerId="ADAL" clId="{591723B8-A8B6-634E-899F-5EE0DA1BAC34}"/>
    <pc:docChg chg="custSel addSld modSld">
      <pc:chgData name="Oliver Schulte" userId="1f8d2277-809f-408f-bb7e-23eaa8a5a881" providerId="ADAL" clId="{591723B8-A8B6-634E-899F-5EE0DA1BAC34}" dt="2021-11-09T23:48:43.204" v="109" actId="20577"/>
      <pc:docMkLst>
        <pc:docMk/>
      </pc:docMkLst>
      <pc:sldChg chg="modSp mod">
        <pc:chgData name="Oliver Schulte" userId="1f8d2277-809f-408f-bb7e-23eaa8a5a881" providerId="ADAL" clId="{591723B8-A8B6-634E-899F-5EE0DA1BAC34}" dt="2021-11-09T23:48:43.204" v="109" actId="20577"/>
        <pc:sldMkLst>
          <pc:docMk/>
          <pc:sldMk cId="2308502214" sldId="263"/>
        </pc:sldMkLst>
        <pc:spChg chg="mod">
          <ac:chgData name="Oliver Schulte" userId="1f8d2277-809f-408f-bb7e-23eaa8a5a881" providerId="ADAL" clId="{591723B8-A8B6-634E-899F-5EE0DA1BAC34}" dt="2021-11-09T23:48:43.204" v="109" actId="20577"/>
          <ac:spMkLst>
            <pc:docMk/>
            <pc:sldMk cId="2308502214" sldId="263"/>
            <ac:spMk id="5" creationId="{5ED1465B-6F23-564A-A97F-6111836F5875}"/>
          </ac:spMkLst>
        </pc:spChg>
      </pc:sldChg>
      <pc:sldChg chg="modAnim">
        <pc:chgData name="Oliver Schulte" userId="1f8d2277-809f-408f-bb7e-23eaa8a5a881" providerId="ADAL" clId="{591723B8-A8B6-634E-899F-5EE0DA1BAC34}" dt="2021-11-09T21:23:58.049" v="85"/>
        <pc:sldMkLst>
          <pc:docMk/>
          <pc:sldMk cId="2723115544" sldId="264"/>
        </pc:sldMkLst>
      </pc:sldChg>
      <pc:sldChg chg="addSp delSp modSp new mod modClrScheme chgLayout">
        <pc:chgData name="Oliver Schulte" userId="1f8d2277-809f-408f-bb7e-23eaa8a5a881" providerId="ADAL" clId="{591723B8-A8B6-634E-899F-5EE0DA1BAC34}" dt="2021-11-09T21:22:51.657" v="28" actId="20577"/>
        <pc:sldMkLst>
          <pc:docMk/>
          <pc:sldMk cId="1801423237" sldId="271"/>
        </pc:sldMkLst>
        <pc:spChg chg="del mod ord">
          <ac:chgData name="Oliver Schulte" userId="1f8d2277-809f-408f-bb7e-23eaa8a5a881" providerId="ADAL" clId="{591723B8-A8B6-634E-899F-5EE0DA1BAC34}" dt="2021-11-09T21:22:42.890" v="1" actId="700"/>
          <ac:spMkLst>
            <pc:docMk/>
            <pc:sldMk cId="1801423237" sldId="271"/>
            <ac:spMk id="2" creationId="{954C6334-0BD0-B044-8B89-DA2CFF9849FE}"/>
          </ac:spMkLst>
        </pc:spChg>
        <pc:spChg chg="del mod ord">
          <ac:chgData name="Oliver Schulte" userId="1f8d2277-809f-408f-bb7e-23eaa8a5a881" providerId="ADAL" clId="{591723B8-A8B6-634E-899F-5EE0DA1BAC34}" dt="2021-11-09T21:22:42.890" v="1" actId="700"/>
          <ac:spMkLst>
            <pc:docMk/>
            <pc:sldMk cId="1801423237" sldId="271"/>
            <ac:spMk id="3" creationId="{C72C84C1-0825-A449-BDC8-B888D1F185E8}"/>
          </ac:spMkLst>
        </pc:spChg>
        <pc:spChg chg="add mod ord">
          <ac:chgData name="Oliver Schulte" userId="1f8d2277-809f-408f-bb7e-23eaa8a5a881" providerId="ADAL" clId="{591723B8-A8B6-634E-899F-5EE0DA1BAC34}" dt="2021-11-09T21:22:51.657" v="28" actId="20577"/>
          <ac:spMkLst>
            <pc:docMk/>
            <pc:sldMk cId="1801423237" sldId="271"/>
            <ac:spMk id="4" creationId="{6891BF95-6CFC-F342-9B10-95D71FAD2672}"/>
          </ac:spMkLst>
        </pc:spChg>
        <pc:spChg chg="add mod ord">
          <ac:chgData name="Oliver Schulte" userId="1f8d2277-809f-408f-bb7e-23eaa8a5a881" providerId="ADAL" clId="{591723B8-A8B6-634E-899F-5EE0DA1BAC34}" dt="2021-11-09T21:22:42.890" v="1" actId="700"/>
          <ac:spMkLst>
            <pc:docMk/>
            <pc:sldMk cId="1801423237" sldId="271"/>
            <ac:spMk id="5" creationId="{B46E4AC8-2C90-B943-A837-6FFCB2E065B1}"/>
          </ac:spMkLst>
        </pc:spChg>
      </pc:sldChg>
      <pc:sldChg chg="addSp delSp modSp new mod modClrScheme modAnim chgLayout">
        <pc:chgData name="Oliver Schulte" userId="1f8d2277-809f-408f-bb7e-23eaa8a5a881" providerId="ADAL" clId="{591723B8-A8B6-634E-899F-5EE0DA1BAC34}" dt="2021-11-09T21:24:07.761" v="86"/>
        <pc:sldMkLst>
          <pc:docMk/>
          <pc:sldMk cId="3002404897" sldId="272"/>
        </pc:sldMkLst>
        <pc:spChg chg="del mod ord">
          <ac:chgData name="Oliver Schulte" userId="1f8d2277-809f-408f-bb7e-23eaa8a5a881" providerId="ADAL" clId="{591723B8-A8B6-634E-899F-5EE0DA1BAC34}" dt="2021-11-09T21:22:58.352" v="30" actId="700"/>
          <ac:spMkLst>
            <pc:docMk/>
            <pc:sldMk cId="3002404897" sldId="272"/>
            <ac:spMk id="2" creationId="{120D18D9-5BE3-F448-B5FA-9383B395E8E0}"/>
          </ac:spMkLst>
        </pc:spChg>
        <pc:spChg chg="del mod ord">
          <ac:chgData name="Oliver Schulte" userId="1f8d2277-809f-408f-bb7e-23eaa8a5a881" providerId="ADAL" clId="{591723B8-A8B6-634E-899F-5EE0DA1BAC34}" dt="2021-11-09T21:22:58.352" v="30" actId="700"/>
          <ac:spMkLst>
            <pc:docMk/>
            <pc:sldMk cId="3002404897" sldId="272"/>
            <ac:spMk id="3" creationId="{51989881-4101-344F-93D3-0B4D81C554E2}"/>
          </ac:spMkLst>
        </pc:spChg>
        <pc:spChg chg="add mod ord">
          <ac:chgData name="Oliver Schulte" userId="1f8d2277-809f-408f-bb7e-23eaa8a5a881" providerId="ADAL" clId="{591723B8-A8B6-634E-899F-5EE0DA1BAC34}" dt="2021-11-09T21:23:17.610" v="69" actId="20577"/>
          <ac:spMkLst>
            <pc:docMk/>
            <pc:sldMk cId="3002404897" sldId="272"/>
            <ac:spMk id="4" creationId="{38A36F50-BF04-D949-B6FE-6FDF041A8706}"/>
          </ac:spMkLst>
        </pc:spChg>
        <pc:spChg chg="add mod ord">
          <ac:chgData name="Oliver Schulte" userId="1f8d2277-809f-408f-bb7e-23eaa8a5a881" providerId="ADAL" clId="{591723B8-A8B6-634E-899F-5EE0DA1BAC34}" dt="2021-11-09T21:23:24.059" v="84" actId="20577"/>
          <ac:spMkLst>
            <pc:docMk/>
            <pc:sldMk cId="3002404897" sldId="272"/>
            <ac:spMk id="5" creationId="{396A62B7-D463-8E41-BBA6-601688B453EC}"/>
          </ac:spMkLst>
        </pc:spChg>
      </pc:sldChg>
    </pc:docChg>
  </pc:docChgLst>
  <pc:docChgLst>
    <pc:chgData name="Oliver Schulte" userId="188d26ed-05d1-41dd-8805-3075d12fc6fa" providerId="ADAL" clId="{1DADF45D-7863-E246-B3AF-425B2D1C3413}"/>
    <pc:docChg chg="addSld modSld">
      <pc:chgData name="Oliver Schulte" userId="188d26ed-05d1-41dd-8805-3075d12fc6fa" providerId="ADAL" clId="{1DADF45D-7863-E246-B3AF-425B2D1C3413}" dt="2021-11-09T20:45:37.309" v="3"/>
      <pc:docMkLst>
        <pc:docMk/>
      </pc:docMkLst>
      <pc:sldChg chg="modSp mod modNotesTx">
        <pc:chgData name="Oliver Schulte" userId="188d26ed-05d1-41dd-8805-3075d12fc6fa" providerId="ADAL" clId="{1DADF45D-7863-E246-B3AF-425B2D1C3413}" dt="2021-11-09T20:44:01.004" v="2" actId="20577"/>
        <pc:sldMkLst>
          <pc:docMk/>
          <pc:sldMk cId="2723115544" sldId="264"/>
        </pc:sldMkLst>
        <pc:spChg chg="mod">
          <ac:chgData name="Oliver Schulte" userId="188d26ed-05d1-41dd-8805-3075d12fc6fa" providerId="ADAL" clId="{1DADF45D-7863-E246-B3AF-425B2D1C3413}" dt="2021-11-09T20:43:52.852" v="1" actId="20577"/>
          <ac:spMkLst>
            <pc:docMk/>
            <pc:sldMk cId="2723115544" sldId="264"/>
            <ac:spMk id="3" creationId="{A49210F1-42EB-4841-A023-7887D56EE059}"/>
          </ac:spMkLst>
        </pc:spChg>
      </pc:sldChg>
      <pc:sldChg chg="add">
        <pc:chgData name="Oliver Schulte" userId="188d26ed-05d1-41dd-8805-3075d12fc6fa" providerId="ADAL" clId="{1DADF45D-7863-E246-B3AF-425B2D1C3413}" dt="2021-11-09T20:45:37.309" v="3"/>
        <pc:sldMkLst>
          <pc:docMk/>
          <pc:sldMk cId="2443629782" sldId="266"/>
        </pc:sldMkLst>
      </pc:sldChg>
      <pc:sldChg chg="add">
        <pc:chgData name="Oliver Schulte" userId="188d26ed-05d1-41dd-8805-3075d12fc6fa" providerId="ADAL" clId="{1DADF45D-7863-E246-B3AF-425B2D1C3413}" dt="2021-11-09T20:45:37.309" v="3"/>
        <pc:sldMkLst>
          <pc:docMk/>
          <pc:sldMk cId="2249507748" sldId="267"/>
        </pc:sldMkLst>
      </pc:sldChg>
      <pc:sldChg chg="add">
        <pc:chgData name="Oliver Schulte" userId="188d26ed-05d1-41dd-8805-3075d12fc6fa" providerId="ADAL" clId="{1DADF45D-7863-E246-B3AF-425B2D1C3413}" dt="2021-11-09T20:45:37.309" v="3"/>
        <pc:sldMkLst>
          <pc:docMk/>
          <pc:sldMk cId="2788285741" sldId="268"/>
        </pc:sldMkLst>
      </pc:sldChg>
      <pc:sldChg chg="add">
        <pc:chgData name="Oliver Schulte" userId="188d26ed-05d1-41dd-8805-3075d12fc6fa" providerId="ADAL" clId="{1DADF45D-7863-E246-B3AF-425B2D1C3413}" dt="2021-11-09T20:45:37.309" v="3"/>
        <pc:sldMkLst>
          <pc:docMk/>
          <pc:sldMk cId="3161436215" sldId="269"/>
        </pc:sldMkLst>
      </pc:sldChg>
      <pc:sldChg chg="add">
        <pc:chgData name="Oliver Schulte" userId="188d26ed-05d1-41dd-8805-3075d12fc6fa" providerId="ADAL" clId="{1DADF45D-7863-E246-B3AF-425B2D1C3413}" dt="2021-11-09T20:45:37.309" v="3"/>
        <pc:sldMkLst>
          <pc:docMk/>
          <pc:sldMk cId="1475702720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7E54-C322-6E4D-B46C-DA47E5DA41C9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336AA-B1DD-8945-853C-E9176FF41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papers.nips.cc</a:t>
            </a:r>
            <a:r>
              <a:rPr lang="en-US"/>
              <a:t>/paper/2018/file/1458e7509aa5f47ecfb92536e7dd1dc7-Paper.pdf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5580-1B7A-C74B-9052-DEE82BEDE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F1CEE-EF61-F34D-996C-0CEDC2A6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4DA9-4EB8-6D4E-BE12-07B81161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C60F4-33D6-8F40-96A1-158CCCC4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B1B0F-B4D2-914F-9407-DE6F35D0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C023-A42E-9E45-A9B9-573A7BB5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3FBEF-E63E-D046-9816-44EDAB63D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C3B36-53BB-8446-AAC3-20116CBA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93EC-9C0D-614A-8F18-0FE7437E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26BB9-E58A-5B4F-A2E7-9F25CC87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E6F86-3403-7740-B6C3-5EA03289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132FA-2919-F84D-8794-CDD91164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27172-A1BC-6D41-AC7F-6A8EF703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557B5-173A-F64E-AE0C-DD11593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00260-5FD4-CE4C-A7D9-10CE4DCC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1E7E-A2E5-8D4F-8170-66465DBB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83CF-2F02-BE4D-99B3-E6487890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2FDD-1575-3642-95BD-E919AB53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1470-E072-8542-A608-9484B8A7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B34C-4330-D449-97B1-637DF1E2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27CF-97DC-C448-AB8C-7287F42E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891D-7EB8-484B-9F3B-89BD13C2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03A2-8C8D-B04E-8741-63EA3F96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640FD-1224-134E-8795-6001A80F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9436C-6278-0943-B83B-D0A7370C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141A-F9AD-6145-9D36-7F4A592D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B01A-BA5E-5E4C-A610-9F0E800FF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F3123-9B39-D240-AF40-0CBDD3FC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920A8-E736-2A45-BFD9-34CADA07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4E40B-09CA-EE41-AC21-2C70DD74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007F-B255-6845-AAF9-79601C71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8A32-A59B-A748-8712-3A7EF549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80C6-E6B0-B142-8BF7-A91A09AD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DE82B-1D70-904D-8F21-134457001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5022E-B736-D44A-915B-7253BAF8A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4422C-26A4-0C4C-92EA-60C8CF1B8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616AB-F6F4-4946-86EF-A42A111E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D8697-BAA8-2C4F-8736-3966A065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12CC2-9AE9-7F44-86B1-0C1D6094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07D3-B97D-A845-8F85-9A8AB56D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B3E06-A745-CA40-8404-21060A6C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53BE3-F666-B642-9CAF-965DFA5D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C4B0F-544D-A84E-86F3-EE8AC984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A7A0C-F6E9-1846-8494-DD24DF52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6D2A-E43E-4243-BE45-893F4A1D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FCCD-1624-F346-9874-C834485C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A0A0-79E2-D045-AC66-EE8DC8C0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DF36-55B3-9E46-ADCC-492C5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DEB74-E840-564E-93A7-FC8B10DEE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51784-1A94-134F-B2D2-9890C1AC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7E2B8-CF24-C344-BF8A-9BDAEEE7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00AAC-B5C5-9F40-B1C0-5792238A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EB5-F96A-F848-B44C-445B8A83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0712E-13AC-4F4D-A74A-CC630B72B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B830-696C-9944-87E5-76321B76B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BB48B-0310-6B45-BE78-336630F8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8F64B-232A-E74B-A587-FA88801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15524-D9C6-CD49-99F7-8FD30886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6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F8495E-A115-3642-A827-9F2E51D7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A6B4-8F76-D143-96E7-3A7538516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79C7F-255B-9B45-ADA7-90581F0BA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77A-A4C5-C046-A287-6C324CEDF301}" type="datetimeFigureOut">
              <a:rPr lang="en-US" smtClean="0"/>
              <a:t>11/9/21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824D-DEAD-304E-A49A-8C38F16BC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A2A9-2E79-544A-AF0D-96FDE4521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nips.cc/paper/2018/file/1458e7509aa5f47ecfb92536e7dd1dc7-Paper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BFE-33DD-134B-BC63-85FBE3378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Neural Generative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5E778-AF3A-8A49-A8E4-C163BB3F0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  <a:p>
            <a:r>
              <a:rPr lang="en-US" dirty="0"/>
              <a:t>CMPT 983</a:t>
            </a:r>
          </a:p>
        </p:txBody>
      </p:sp>
    </p:spTree>
    <p:extLst>
      <p:ext uri="{BB962C8B-B14F-4D97-AF65-F5344CB8AC3E}">
        <p14:creationId xmlns:p14="http://schemas.microsoft.com/office/powerpoint/2010/main" val="3547221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5551A1-E6FF-AE4C-BFF6-DF0B185C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GANs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0E4C5-6E27-044F-88AE-0635023DE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87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811562-DF02-E44E-BB6A-E28A841E8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 setup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BD3730-5353-AB4C-8F1B-76AA423BC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GAN setup</a:t>
            </a:r>
          </a:p>
          <a:p>
            <a:pPr lvl="1"/>
            <a:r>
              <a:rPr lang="en-US" dirty="0"/>
              <a:t>generator produces “fake” graph</a:t>
            </a:r>
          </a:p>
          <a:p>
            <a:pPr lvl="1"/>
            <a:r>
              <a:rPr lang="en-US" dirty="0"/>
              <a:t>discriminator distinguishes fake graph from real graphs</a:t>
            </a:r>
          </a:p>
          <a:p>
            <a:r>
              <a:rPr lang="en-US" dirty="0"/>
              <a:t>Generator A* = </a:t>
            </a:r>
            <a:r>
              <a:rPr lang="en-US" dirty="0" err="1"/>
              <a:t>σ</a:t>
            </a:r>
            <a:r>
              <a:rPr lang="en-US" dirty="0"/>
              <a:t>(ML</a:t>
            </a:r>
            <a:r>
              <a:rPr lang="en-US" dirty="0">
                <a:sym typeface="Wingdings" pitchFamily="2" charset="2"/>
              </a:rPr>
              <a:t>P(</a:t>
            </a:r>
            <a:r>
              <a:rPr lang="en-US" b="1" dirty="0"/>
              <a:t>z</a:t>
            </a:r>
            <a:r>
              <a:rPr lang="en-US" dirty="0"/>
              <a:t>))</a:t>
            </a:r>
          </a:p>
          <a:p>
            <a:r>
              <a:rPr lang="en-US" dirty="0"/>
              <a:t>Discriminator uses graph classifier</a:t>
            </a:r>
          </a:p>
          <a:p>
            <a:r>
              <a:rPr lang="en-US" dirty="0"/>
              <a:t>Discriminator wins if it correctly distinguishes fake from real graphs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29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A33538-CA00-5241-9DBD-5BB4D011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Auto-Regressive Models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D7826-0C32-3347-B2CE-366CCEF62C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67A694-8FF9-B149-B08A-A1445843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Process Models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089A7E-EDF8-1A42-BB9F-76787347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Stochastic processes generate graphs sequentially</a:t>
            </a:r>
          </a:p>
          <a:p>
            <a:pPr lvl="1"/>
            <a:r>
              <a:rPr lang="en-US" dirty="0"/>
              <a:t>E.g. edge by edge in preferential attachment</a:t>
            </a:r>
          </a:p>
          <a:p>
            <a:r>
              <a:rPr lang="en-US" dirty="0"/>
              <a:t>Traditionally they assume a parametric generation process whose form is defined by the model</a:t>
            </a:r>
          </a:p>
          <a:p>
            <a:r>
              <a:rPr lang="en-US" dirty="0"/>
              <a:t>Neural approach: use flexible sequence models to learn edge generation processes</a:t>
            </a:r>
          </a:p>
        </p:txBody>
      </p:sp>
    </p:spTree>
    <p:extLst>
      <p:ext uri="{BB962C8B-B14F-4D97-AF65-F5344CB8AC3E}">
        <p14:creationId xmlns:p14="http://schemas.microsoft.com/office/powerpoint/2010/main" val="2788285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824E-B2E4-804F-8A60-8DCD166C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RNN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89096-C1D7-3F4C-8932-69AF13E82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node </a:t>
            </a:r>
            <a:r>
              <a:rPr lang="en-US" dirty="0" err="1"/>
              <a:t>neighbourhoods</a:t>
            </a:r>
            <a:r>
              <a:rPr lang="en-US" dirty="0"/>
              <a:t> (A matrix rows) node-by-node</a:t>
            </a:r>
          </a:p>
          <a:p>
            <a:r>
              <a:rPr lang="en-US" dirty="0"/>
              <a:t>After generating row </a:t>
            </a:r>
            <a:r>
              <a:rPr lang="en-US" dirty="0" err="1"/>
              <a:t>i</a:t>
            </a:r>
            <a:r>
              <a:rPr lang="en-US" dirty="0"/>
              <a:t>, update graph-level state </a:t>
            </a:r>
            <a:r>
              <a:rPr lang="en-US" i="1" dirty="0"/>
              <a:t>h</a:t>
            </a:r>
            <a:r>
              <a:rPr lang="en-US" i="1" baseline="-25000" dirty="0"/>
              <a:t>i</a:t>
            </a:r>
          </a:p>
          <a:p>
            <a:r>
              <a:rPr lang="en-US" dirty="0"/>
              <a:t>To generate next row, run node-level RNN with initial state </a:t>
            </a:r>
            <a:r>
              <a:rPr lang="en-US" i="1" dirty="0"/>
              <a:t>h</a:t>
            </a:r>
            <a:r>
              <a:rPr lang="en-US" i="1" baseline="-25000" dirty="0"/>
              <a:t>i</a:t>
            </a:r>
          </a:p>
          <a:p>
            <a:r>
              <a:rPr lang="en-US" dirty="0"/>
              <a:t>Both levels generate end-of-sequence tokens</a:t>
            </a:r>
          </a:p>
          <a:p>
            <a:r>
              <a:rPr lang="en-US" dirty="0"/>
              <a:t>Not permutation </a:t>
            </a:r>
            <a:r>
              <a:rPr lang="en-US" dirty="0" err="1"/>
              <a:t>equi</a:t>
            </a:r>
            <a:r>
              <a:rPr lang="en-US" dirty="0"/>
              <a:t>-variant: assumes fixed node ordering</a:t>
            </a:r>
          </a:p>
          <a:p>
            <a:r>
              <a:rPr lang="en-US" dirty="0"/>
              <a:t>Can be used as VAE decoder</a:t>
            </a:r>
          </a:p>
          <a:p>
            <a:r>
              <a:rPr lang="en-US" dirty="0"/>
              <a:t>For examples see Figure 9.3 in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36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0739-4D07-A74B-87B9-8CF0F050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Recurrent Attention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1A4C4-0E4E-CF41-A136-059AD87D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Idea: after generating a partial graph for nodes 1</a:t>
            </a:r>
            <a:r>
              <a:rPr lang="en-US" i="1" dirty="0"/>
              <a:t>,..,i,</a:t>
            </a:r>
            <a:r>
              <a:rPr lang="en-US" dirty="0"/>
              <a:t> run a GNN to predict the </a:t>
            </a:r>
            <a:r>
              <a:rPr lang="en-US" dirty="0" err="1"/>
              <a:t>neighbourhood</a:t>
            </a:r>
            <a:r>
              <a:rPr lang="en-US" dirty="0"/>
              <a:t> of node </a:t>
            </a:r>
            <a:r>
              <a:rPr lang="en-US" i="1" dirty="0"/>
              <a:t>i+1</a:t>
            </a:r>
            <a:r>
              <a:rPr lang="en-US" dirty="0"/>
              <a:t>.</a:t>
            </a:r>
          </a:p>
          <a:p>
            <a:r>
              <a:rPr lang="en-US"/>
              <a:t>See Figure 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0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91BF95-6CFC-F342-9B10-95D71FAD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Generation Evaluation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6E4AC8-2C90-B943-A837-6FFCB2E065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23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A36F50-BF04-D949-B6FE-6FDF041A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Evaluate Graph Generative Models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6A62B7-D463-8E41-BBA6-601688B45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options: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0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B701DB-F927-B84C-A9BF-B90E762D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Variational Auto-Encoder I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2C978A-D3AD-6E46-B95E-5D5786FAC6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Node Level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9894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75C2B1B-A203-3F43-9D58-78DF659E3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Recall: Basic generator setup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055E73-276E-6C4D-A038-9F9EE47B9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4295" y="502920"/>
            <a:ext cx="6894576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dirty="0"/>
              <a:t>Generate X from random input</a:t>
            </a:r>
          </a:p>
          <a:p>
            <a:r>
              <a:rPr lang="en-US" sz="2200" dirty="0"/>
              <a:t>Generate soft adjacency matrix A* from random input representing node </a:t>
            </a:r>
            <a:r>
              <a:rPr lang="en-US" sz="2400" dirty="0"/>
              <a:t>representations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27457FD-806B-8441-88C8-72F3361FD7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03561" y="2290936"/>
            <a:ext cx="9772686" cy="395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2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AFEA-D6EB-4648-AADB-1F45327E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A1A3-BFF9-D244-9786-FB8D0C5E4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Encode Adjacency Matrix A, Decode Adjacency Matrix A</a:t>
            </a:r>
          </a:p>
          <a:p>
            <a:r>
              <a:rPr lang="en-US" dirty="0"/>
              <a:t>Can make encoding conditional on node features X</a:t>
            </a:r>
          </a:p>
          <a:p>
            <a:r>
              <a:rPr lang="en-US" dirty="0"/>
              <a:t>We have already discussed decoders Dec(Z)</a:t>
            </a:r>
          </a:p>
          <a:p>
            <a:r>
              <a:rPr lang="en-US" dirty="0"/>
              <a:t>What is approximate posterior q(Z)?</a:t>
            </a:r>
          </a:p>
          <a:p>
            <a:r>
              <a:rPr lang="en-US" dirty="0"/>
              <a:t>What is prior p(Z)?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20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F18D-28C2-E54D-814C-F515B07E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Encoders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5D138F-ABCD-BA4B-8AED-B3BF3EE012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Node representations are independent in the prior p</a:t>
            </a:r>
          </a:p>
          <a:p>
            <a:r>
              <a:rPr lang="en-US" dirty="0"/>
              <a:t>Also assumed independent in posterior</a:t>
            </a:r>
          </a:p>
          <a:p>
            <a:r>
              <a:rPr lang="en-US" dirty="0"/>
              <a:t>Features </a:t>
            </a:r>
            <a:r>
              <a:rPr lang="en-US" b="1" dirty="0"/>
              <a:t>X </a:t>
            </a:r>
            <a:r>
              <a:rPr lang="en-US" dirty="0"/>
              <a:t>are usually treated as input (conditioned)</a:t>
            </a:r>
          </a:p>
          <a:p>
            <a:pPr lvl="1"/>
            <a:r>
              <a:rPr lang="en-US" dirty="0"/>
              <a:t>Can also generate features (Jaeger and Schulte IJCAI 2020)</a:t>
            </a:r>
          </a:p>
          <a:p>
            <a:r>
              <a:rPr lang="en-US" dirty="0"/>
              <a:t>Typically </a:t>
            </a:r>
            <a:r>
              <a:rPr lang="en-US" b="1" dirty="0"/>
              <a:t>X</a:t>
            </a:r>
            <a:r>
              <a:rPr lang="en-US" dirty="0"/>
              <a:t> initializes embeddings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Prior “bias” for impact of </a:t>
            </a:r>
            <a:r>
              <a:rPr lang="en-US"/>
              <a:t>attributes over </a:t>
            </a:r>
            <a:r>
              <a:rPr lang="en-US" dirty="0"/>
              <a:t>link structure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D8AA635-0773-AD49-A5FB-561FE1FFA08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240467"/>
            <a:ext cx="5181600" cy="3521653"/>
          </a:xfrm>
        </p:spPr>
      </p:pic>
    </p:spTree>
    <p:extLst>
      <p:ext uri="{BB962C8B-B14F-4D97-AF65-F5344CB8AC3E}">
        <p14:creationId xmlns:p14="http://schemas.microsoft.com/office/powerpoint/2010/main" val="180883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34989-6614-2242-968E-096BFC50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it all together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444540-228B-3345-A427-0D9E2C7B8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/>
              <a:t>Kipf</a:t>
            </a:r>
            <a:r>
              <a:rPr lang="en-US" dirty="0"/>
              <a:t> and Welling original </a:t>
            </a:r>
            <a:r>
              <a:rPr lang="en-US" dirty="0" err="1"/>
              <a:t>vae</a:t>
            </a:r>
            <a:r>
              <a:rPr lang="en-US" dirty="0"/>
              <a:t> paper</a:t>
            </a:r>
          </a:p>
          <a:p>
            <a:r>
              <a:rPr lang="en-US" dirty="0"/>
              <a:t>See their post</a:t>
            </a:r>
          </a:p>
        </p:txBody>
      </p:sp>
    </p:spTree>
    <p:extLst>
      <p:ext uri="{BB962C8B-B14F-4D97-AF65-F5344CB8AC3E}">
        <p14:creationId xmlns:p14="http://schemas.microsoft.com/office/powerpoint/2010/main" val="295296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289D6A-59B0-374D-90AC-07296A8C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Variational Auto-Encoder II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58481-6A6D-FC44-BBF1-A6B462776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 Level Latent</a:t>
            </a:r>
          </a:p>
        </p:txBody>
      </p:sp>
    </p:spTree>
    <p:extLst>
      <p:ext uri="{BB962C8B-B14F-4D97-AF65-F5344CB8AC3E}">
        <p14:creationId xmlns:p14="http://schemas.microsoft.com/office/powerpoint/2010/main" val="80405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0CCE29-5ABA-B749-8A9A-9C21B3FA2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Graph-Level </a:t>
            </a:r>
            <a:r>
              <a:rPr lang="en-US" dirty="0" err="1"/>
              <a:t>Latents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D1465B-6F23-564A-A97F-6111836F5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encoding the adjacency matrix into a node representation matrix, can encode it into a graph embedding.</a:t>
            </a:r>
          </a:p>
          <a:p>
            <a:r>
              <a:rPr lang="en-US" dirty="0"/>
              <a:t>Encoder: can use graph embedding methods from previous chapter</a:t>
            </a:r>
          </a:p>
          <a:p>
            <a:r>
              <a:rPr lang="en-US" dirty="0" err="1"/>
              <a:t>μ</a:t>
            </a:r>
            <a:r>
              <a:rPr lang="en-US" b="1" baseline="-25000" dirty="0" err="1"/>
              <a:t>z</a:t>
            </a:r>
            <a:r>
              <a:rPr lang="en-US" baseline="-25000" dirty="0" err="1"/>
              <a:t>G</a:t>
            </a:r>
            <a:r>
              <a:rPr lang="en-US" dirty="0"/>
              <a:t>(</a:t>
            </a:r>
            <a:r>
              <a:rPr lang="en-US" dirty="0" err="1"/>
              <a:t>Pool</a:t>
            </a:r>
            <a:r>
              <a:rPr lang="en-US" baseline="-25000" dirty="0" err="1"/>
              <a:t>μ</a:t>
            </a:r>
            <a:r>
              <a:rPr lang="en-US" dirty="0"/>
              <a:t>(</a:t>
            </a:r>
            <a:r>
              <a:rPr lang="en-US" dirty="0" err="1"/>
              <a:t>GNN</a:t>
            </a:r>
            <a:r>
              <a:rPr lang="en-US" baseline="-25000" dirty="0" err="1"/>
              <a:t>μ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b="1" dirty="0"/>
              <a:t>X,A</a:t>
            </a:r>
            <a:r>
              <a:rPr lang="en-US" dirty="0"/>
              <a:t>))) and standard deviation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308502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D4CB2-F38A-BE46-9F5B-38C2F0F7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Level Decoding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210F1-42EB-4841-A023-7887D56EE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Could use fully connected neural network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Problems: permutation </a:t>
            </a:r>
            <a:r>
              <a:rPr lang="en-US" dirty="0" err="1"/>
              <a:t>equi</a:t>
            </a:r>
            <a:r>
              <a:rPr lang="en-US" dirty="0"/>
              <a:t>-variance, need to know max</a:t>
            </a:r>
          </a:p>
          <a:p>
            <a:r>
              <a:rPr lang="en-US" dirty="0">
                <a:hlinkClick r:id="rId3"/>
              </a:rPr>
              <a:t>Interesting approach</a:t>
            </a:r>
            <a:r>
              <a:rPr lang="en-US" dirty="0"/>
              <a:t>: use CNN encoder, deconvolutional decoder</a:t>
            </a:r>
          </a:p>
        </p:txBody>
      </p:sp>
    </p:spTree>
    <p:extLst>
      <p:ext uri="{BB962C8B-B14F-4D97-AF65-F5344CB8AC3E}">
        <p14:creationId xmlns:p14="http://schemas.microsoft.com/office/powerpoint/2010/main" val="272311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435</Words>
  <Application>Microsoft Macintosh PowerPoint</Application>
  <PresentationFormat>Widescreen</PresentationFormat>
  <Paragraphs>64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Neural Generative Models</vt:lpstr>
      <vt:lpstr>Graph Variational Auto-Encoder I</vt:lpstr>
      <vt:lpstr>Recall: Basic generator setup</vt:lpstr>
      <vt:lpstr>Graph Version</vt:lpstr>
      <vt:lpstr>Probabilistic Encoders</vt:lpstr>
      <vt:lpstr>Put it all together</vt:lpstr>
      <vt:lpstr>Graph Variational Auto-Encoder II</vt:lpstr>
      <vt:lpstr>Graph-Level Latents</vt:lpstr>
      <vt:lpstr>Graph Level Decoding</vt:lpstr>
      <vt:lpstr>Graph GANs</vt:lpstr>
      <vt:lpstr>GAN setup</vt:lpstr>
      <vt:lpstr>Auto-Regressive Models</vt:lpstr>
      <vt:lpstr>Neural Process Models</vt:lpstr>
      <vt:lpstr>Graph RNN</vt:lpstr>
      <vt:lpstr>Graph Recurrent Attention Networks</vt:lpstr>
      <vt:lpstr>Graph Generation Evaluation</vt:lpstr>
      <vt:lpstr>How to Evaluate Graph Generative Models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Shallow Embeddings for Multi-Relational Data</dc:title>
  <dc:creator>Oliver Schulte</dc:creator>
  <cp:lastModifiedBy>Oliver Schulte</cp:lastModifiedBy>
  <cp:revision>41</cp:revision>
  <dcterms:created xsi:type="dcterms:W3CDTF">2021-10-12T19:42:00Z</dcterms:created>
  <dcterms:modified xsi:type="dcterms:W3CDTF">2021-11-09T23:49:10Z</dcterms:modified>
</cp:coreProperties>
</file>