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C5F62-8F8A-3747-8646-3E2C5A48E80C}" type="datetimeFigureOut">
              <a:rPr lang="en-US" smtClean="0"/>
              <a:t>4/8/20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7ACDE-9270-7541-B5B3-5B23155165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253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Lots of pressure to produce grades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7ACDE-9270-7541-B5B3-5B231551657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470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3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1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0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4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6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96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3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6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8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9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2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1E88F-AB5B-5C4F-8D7C-78717A823C7A}" type="datetimeFigureOut">
              <a:rPr lang="en-US" smtClean="0"/>
              <a:t>4/8/20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6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Final Exam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Inroduction</a:t>
            </a:r>
            <a:r>
              <a:rPr lang="en-US" dirty="0"/>
              <a:t> to Deep Learning</a:t>
            </a:r>
          </a:p>
          <a:p>
            <a:r>
              <a:rPr lang="en-US" dirty="0"/>
              <a:t>Oliver Schulte</a:t>
            </a:r>
          </a:p>
        </p:txBody>
      </p:sp>
    </p:spTree>
    <p:extLst>
      <p:ext uri="{BB962C8B-B14F-4D97-AF65-F5344CB8AC3E}">
        <p14:creationId xmlns:p14="http://schemas.microsoft.com/office/powerpoint/2010/main" val="173359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Included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advanced RNNs (LSTM, GRU) to generative models, transformer</a:t>
            </a:r>
          </a:p>
          <a:p>
            <a:r>
              <a:rPr lang="en-US" dirty="0"/>
              <a:t>Both material from the slides and the book</a:t>
            </a:r>
          </a:p>
          <a:p>
            <a:r>
              <a:rPr lang="en-US" dirty="0"/>
              <a:t>Check lecture schedule for details on the book</a:t>
            </a:r>
          </a:p>
        </p:txBody>
      </p:sp>
    </p:spTree>
    <p:extLst>
      <p:ext uri="{BB962C8B-B14F-4D97-AF65-F5344CB8AC3E}">
        <p14:creationId xmlns:p14="http://schemas.microsoft.com/office/powerpoint/2010/main" val="396677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Excluded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Reinforcement Learning</a:t>
            </a:r>
          </a:p>
        </p:txBody>
      </p:sp>
    </p:spTree>
    <p:extLst>
      <p:ext uri="{BB962C8B-B14F-4D97-AF65-F5344CB8AC3E}">
        <p14:creationId xmlns:p14="http://schemas.microsoft.com/office/powerpoint/2010/main" val="132224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BAC44-1947-7148-87B1-76799AD6F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Topics Overview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01A66-E76C-EC4E-96B6-0C0637064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RNNs with gates (LSTM, GRUs), about 15%</a:t>
            </a:r>
          </a:p>
          <a:p>
            <a:r>
              <a:rPr lang="en-US" dirty="0"/>
              <a:t>Encoder-Decoder architectures, about 20%</a:t>
            </a:r>
          </a:p>
          <a:p>
            <a:pPr lvl="1"/>
            <a:r>
              <a:rPr lang="en-US" dirty="0"/>
              <a:t>Transformer, attention, self-attention</a:t>
            </a:r>
          </a:p>
          <a:p>
            <a:r>
              <a:rPr lang="en-US" dirty="0"/>
              <a:t>Embeddings, about 15%</a:t>
            </a:r>
          </a:p>
          <a:p>
            <a:r>
              <a:rPr lang="en-US" dirty="0"/>
              <a:t>Auto-Encoders, about 20%</a:t>
            </a:r>
          </a:p>
          <a:p>
            <a:pPr lvl="1"/>
            <a:r>
              <a:rPr lang="en-US" dirty="0"/>
              <a:t>Basic auto-associative, PCA (from slides)</a:t>
            </a:r>
          </a:p>
          <a:p>
            <a:pPr lvl="1"/>
            <a:r>
              <a:rPr lang="en-US" dirty="0"/>
              <a:t>Convolutional</a:t>
            </a:r>
          </a:p>
          <a:p>
            <a:r>
              <a:rPr lang="en-US" dirty="0"/>
              <a:t>Generative Models, about 30%</a:t>
            </a:r>
          </a:p>
          <a:p>
            <a:pPr lvl="1"/>
            <a:r>
              <a:rPr lang="en-US" dirty="0"/>
              <a:t>Variational auto-encoder</a:t>
            </a:r>
          </a:p>
          <a:p>
            <a:pPr lvl="1"/>
            <a:r>
              <a:rPr lang="en-US" dirty="0"/>
              <a:t>Generative adversarial network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956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Format: Long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latin typeface="Perpetua" panose="02020502060401020303" pitchFamily="18" charset="77"/>
              </a:rPr>
              <a:t>On-line, should take about1 hour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2 parts, subset and short answer type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Subset: I post 5 or 6 questions.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Your exam selects 2. 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You upload the answers to each question. 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Questions about the level of hard mid-term question. 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Open book but </a:t>
            </a:r>
            <a:r>
              <a:rPr lang="en-CA" b="1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not</a:t>
            </a:r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 open neighbour.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Copying will lead to a mark of 0, you must give your own answers. 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Kind of like assignment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Write answer in word processor, upload file.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Maybe review equation editor in Office, or </a:t>
            </a:r>
            <a:r>
              <a:rPr lang="en-CA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Latex package.</a:t>
            </a:r>
            <a:endParaRPr lang="en-CA" dirty="0">
              <a:latin typeface="Perpetua" panose="02020502060401020303" pitchFamily="18" charset="77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24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Format: Short Answer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Time budget, should take about 1 hour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Similar to most midterm questions, mix of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Multiple choice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Match the concept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Compute an answer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Short answer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Recognition (e.g. what does this piece of code do?)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Enter answers in Canvas, similar to in-class quiz</a:t>
            </a:r>
          </a:p>
        </p:txBody>
      </p:sp>
    </p:spTree>
    <p:extLst>
      <p:ext uri="{BB962C8B-B14F-4D97-AF65-F5344CB8AC3E}">
        <p14:creationId xmlns:p14="http://schemas.microsoft.com/office/powerpoint/2010/main" val="260191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A83D1-7083-2B46-ACFA-C23E70134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Session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7BEA7-FE9A-4346-B26D-B31613BA9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May 8, 2-3 pm as on course schedule</a:t>
            </a:r>
          </a:p>
          <a:p>
            <a:r>
              <a:rPr lang="en-US" dirty="0"/>
              <a:t>May have to change if social distancing is still </a:t>
            </a:r>
            <a:r>
              <a:rPr lang="en-US"/>
              <a:t>in place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80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280</Words>
  <Application>Microsoft Macintosh PowerPoint</Application>
  <PresentationFormat>On-screen Show (4:3)</PresentationFormat>
  <Paragraphs>46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Perpetua</vt:lpstr>
      <vt:lpstr>Office Theme</vt:lpstr>
      <vt:lpstr>Final Exam Information</vt:lpstr>
      <vt:lpstr>Topics Included</vt:lpstr>
      <vt:lpstr>Topics Excluded</vt:lpstr>
      <vt:lpstr>Sample Topics Overview (I)</vt:lpstr>
      <vt:lpstr>Format: Long Answer</vt:lpstr>
      <vt:lpstr>Format: Short Answer</vt:lpstr>
      <vt:lpstr>Review Session</vt:lpstr>
    </vt:vector>
  </TitlesOfParts>
  <Company>Simon Fraser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Information</dc:title>
  <dc:creator>Oliver Schulte</dc:creator>
  <cp:lastModifiedBy>Oliver Schulte</cp:lastModifiedBy>
  <cp:revision>18</cp:revision>
  <dcterms:created xsi:type="dcterms:W3CDTF">2017-10-24T17:06:44Z</dcterms:created>
  <dcterms:modified xsi:type="dcterms:W3CDTF">2020-04-08T22:28:05Z</dcterms:modified>
</cp:coreProperties>
</file>