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0" r:id="rId3"/>
    <p:sldId id="270" r:id="rId4"/>
    <p:sldId id="258" r:id="rId5"/>
    <p:sldId id="269" r:id="rId6"/>
    <p:sldId id="272" r:id="rId7"/>
    <p:sldId id="271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311" r:id="rId19"/>
    <p:sldId id="312" r:id="rId20"/>
    <p:sldId id="314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300" r:id="rId38"/>
    <p:sldId id="299" r:id="rId39"/>
    <p:sldId id="301" r:id="rId40"/>
    <p:sldId id="302" r:id="rId41"/>
    <p:sldId id="303" r:id="rId42"/>
    <p:sldId id="304" r:id="rId43"/>
    <p:sldId id="306" r:id="rId44"/>
    <p:sldId id="307" r:id="rId45"/>
    <p:sldId id="309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EFBA8-DBFB-3EA7-7B4A-A5139EE61089}" v="783" dt="2020-01-26T02:53:41.944"/>
    <p1510:client id="{3BAF09C2-06B7-20FA-864B-4C2852454076}" v="683" dt="2020-01-26T02:57:34.176"/>
    <p1510:client id="{8AB4E012-40DE-D0F1-8A87-EC3C34A73E4A}" v="477" dt="2020-01-27T00:53:24.143"/>
    <p1510:client id="{8E360476-6449-AC91-3F8A-E07DB5ACB3EB}" v="519" dt="2020-01-21T23:32:27.383"/>
    <p1510:client id="{9ADC8136-FC46-55BF-E14E-1B3FCA8581B4}" v="454" dt="2020-01-23T00:27:34.130"/>
    <p1510:client id="{C6E2896D-106A-5AB1-6FCE-AE3EC6990E62}" v="69" dt="2020-01-26T01:36:06.009"/>
    <p1510:client id="{E2365B5A-4773-FB99-EA77-AFB06E40F75E}" v="12" dt="2020-01-23T05:55:07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mar Altrad" userId="S::oaltrad@sfu.ca::2b5dfc3e-8c47-4f71-b862-cf44c15bedb9" providerId="AD" clId="Web-{9ADC8136-FC46-55BF-E14E-1B3FCA8581B4}"/>
    <pc:docChg chg="modSld">
      <pc:chgData name="Omar Altrad" userId="S::oaltrad@sfu.ca::2b5dfc3e-8c47-4f71-b862-cf44c15bedb9" providerId="AD" clId="Web-{9ADC8136-FC46-55BF-E14E-1B3FCA8581B4}" dt="2020-01-23T00:27:34.130" v="448" actId="20577"/>
      <pc:docMkLst>
        <pc:docMk/>
      </pc:docMkLst>
      <pc:sldChg chg="modSp">
        <pc:chgData name="Omar Altrad" userId="S::oaltrad@sfu.ca::2b5dfc3e-8c47-4f71-b862-cf44c15bedb9" providerId="AD" clId="Web-{9ADC8136-FC46-55BF-E14E-1B3FCA8581B4}" dt="2020-01-23T00:27:34.130" v="447" actId="20577"/>
        <pc:sldMkLst>
          <pc:docMk/>
          <pc:sldMk cId="4256663093" sldId="271"/>
        </pc:sldMkLst>
        <pc:spChg chg="mod">
          <ac:chgData name="Omar Altrad" userId="S::oaltrad@sfu.ca::2b5dfc3e-8c47-4f71-b862-cf44c15bedb9" providerId="AD" clId="Web-{9ADC8136-FC46-55BF-E14E-1B3FCA8581B4}" dt="2020-01-23T00:27:34.130" v="447" actId="20577"/>
          <ac:spMkLst>
            <pc:docMk/>
            <pc:sldMk cId="4256663093" sldId="271"/>
            <ac:spMk id="3" creationId="{428F29DF-B28C-462F-8BB7-71C90AC18118}"/>
          </ac:spMkLst>
        </pc:spChg>
      </pc:sldChg>
      <pc:sldChg chg="modSp">
        <pc:chgData name="Omar Altrad" userId="S::oaltrad@sfu.ca::2b5dfc3e-8c47-4f71-b862-cf44c15bedb9" providerId="AD" clId="Web-{9ADC8136-FC46-55BF-E14E-1B3FCA8581B4}" dt="2020-01-23T00:26:55.958" v="435" actId="20577"/>
        <pc:sldMkLst>
          <pc:docMk/>
          <pc:sldMk cId="1681606007" sldId="272"/>
        </pc:sldMkLst>
        <pc:spChg chg="mod">
          <ac:chgData name="Omar Altrad" userId="S::oaltrad@sfu.ca::2b5dfc3e-8c47-4f71-b862-cf44c15bedb9" providerId="AD" clId="Web-{9ADC8136-FC46-55BF-E14E-1B3FCA8581B4}" dt="2020-01-23T00:26:55.958" v="435" actId="20577"/>
          <ac:spMkLst>
            <pc:docMk/>
            <pc:sldMk cId="1681606007" sldId="272"/>
            <ac:spMk id="7" creationId="{20EE53ED-3EBA-445B-A00D-5847E6504BC6}"/>
          </ac:spMkLst>
        </pc:spChg>
      </pc:sldChg>
      <pc:sldChg chg="delSp modSp">
        <pc:chgData name="Omar Altrad" userId="S::oaltrad@sfu.ca::2b5dfc3e-8c47-4f71-b862-cf44c15bedb9" providerId="AD" clId="Web-{9ADC8136-FC46-55BF-E14E-1B3FCA8581B4}" dt="2020-01-23T00:21:10.380" v="238" actId="20577"/>
        <pc:sldMkLst>
          <pc:docMk/>
          <pc:sldMk cId="2761751528" sldId="275"/>
        </pc:sldMkLst>
        <pc:spChg chg="mod">
          <ac:chgData name="Omar Altrad" userId="S::oaltrad@sfu.ca::2b5dfc3e-8c47-4f71-b862-cf44c15bedb9" providerId="AD" clId="Web-{9ADC8136-FC46-55BF-E14E-1B3FCA8581B4}" dt="2020-01-23T00:21:10.380" v="238" actId="20577"/>
          <ac:spMkLst>
            <pc:docMk/>
            <pc:sldMk cId="2761751528" sldId="275"/>
            <ac:spMk id="3" creationId="{41BC915E-BC73-4853-9C0D-1B898C7F7EA1}"/>
          </ac:spMkLst>
        </pc:spChg>
        <pc:picChg chg="del mod">
          <ac:chgData name="Omar Altrad" userId="S::oaltrad@sfu.ca::2b5dfc3e-8c47-4f71-b862-cf44c15bedb9" providerId="AD" clId="Web-{9ADC8136-FC46-55BF-E14E-1B3FCA8581B4}" dt="2020-01-23T00:20:44.224" v="231"/>
          <ac:picMkLst>
            <pc:docMk/>
            <pc:sldMk cId="2761751528" sldId="275"/>
            <ac:picMk id="5" creationId="{F3A3548F-FC0F-486E-8121-37B061249114}"/>
          </ac:picMkLst>
        </pc:picChg>
      </pc:sldChg>
      <pc:sldChg chg="delSp modSp">
        <pc:chgData name="Omar Altrad" userId="S::oaltrad@sfu.ca::2b5dfc3e-8c47-4f71-b862-cf44c15bedb9" providerId="AD" clId="Web-{9ADC8136-FC46-55BF-E14E-1B3FCA8581B4}" dt="2020-01-23T00:26:00.115" v="424" actId="20577"/>
        <pc:sldMkLst>
          <pc:docMk/>
          <pc:sldMk cId="3172938196" sldId="276"/>
        </pc:sldMkLst>
        <pc:spChg chg="mod">
          <ac:chgData name="Omar Altrad" userId="S::oaltrad@sfu.ca::2b5dfc3e-8c47-4f71-b862-cf44c15bedb9" providerId="AD" clId="Web-{9ADC8136-FC46-55BF-E14E-1B3FCA8581B4}" dt="2020-01-23T00:26:00.115" v="424" actId="20577"/>
          <ac:spMkLst>
            <pc:docMk/>
            <pc:sldMk cId="3172938196" sldId="276"/>
            <ac:spMk id="3" creationId="{6A3AF3DF-6337-4DA8-ADEC-4C4A0162711A}"/>
          </ac:spMkLst>
        </pc:spChg>
        <pc:picChg chg="del">
          <ac:chgData name="Omar Altrad" userId="S::oaltrad@sfu.ca::2b5dfc3e-8c47-4f71-b862-cf44c15bedb9" providerId="AD" clId="Web-{9ADC8136-FC46-55BF-E14E-1B3FCA8581B4}" dt="2020-01-23T00:21:24.786" v="240"/>
          <ac:picMkLst>
            <pc:docMk/>
            <pc:sldMk cId="3172938196" sldId="276"/>
            <ac:picMk id="4" creationId="{1A694DEF-3D37-4E0E-919F-45AE5CCA38D4}"/>
          </ac:picMkLst>
        </pc:picChg>
      </pc:sldChg>
      <pc:sldChg chg="addSp delSp modSp">
        <pc:chgData name="Omar Altrad" userId="S::oaltrad@sfu.ca::2b5dfc3e-8c47-4f71-b862-cf44c15bedb9" providerId="AD" clId="Web-{9ADC8136-FC46-55BF-E14E-1B3FCA8581B4}" dt="2020-01-23T00:24:53.490" v="383" actId="20577"/>
        <pc:sldMkLst>
          <pc:docMk/>
          <pc:sldMk cId="984501514" sldId="277"/>
        </pc:sldMkLst>
        <pc:spChg chg="mod">
          <ac:chgData name="Omar Altrad" userId="S::oaltrad@sfu.ca::2b5dfc3e-8c47-4f71-b862-cf44c15bedb9" providerId="AD" clId="Web-{9ADC8136-FC46-55BF-E14E-1B3FCA8581B4}" dt="2020-01-23T00:24:53.490" v="383" actId="20577"/>
          <ac:spMkLst>
            <pc:docMk/>
            <pc:sldMk cId="984501514" sldId="277"/>
            <ac:spMk id="3" creationId="{CF6E3DD7-3533-41BE-8AE5-FD73E7C894BC}"/>
          </ac:spMkLst>
        </pc:spChg>
        <pc:picChg chg="del">
          <ac:chgData name="Omar Altrad" userId="S::oaltrad@sfu.ca::2b5dfc3e-8c47-4f71-b862-cf44c15bedb9" providerId="AD" clId="Web-{9ADC8136-FC46-55BF-E14E-1B3FCA8581B4}" dt="2020-01-23T00:22:27.443" v="251"/>
          <ac:picMkLst>
            <pc:docMk/>
            <pc:sldMk cId="984501514" sldId="277"/>
            <ac:picMk id="6" creationId="{342C7A04-1B7B-4B43-8A58-AC4F7B9D332A}"/>
          </ac:picMkLst>
        </pc:picChg>
        <pc:picChg chg="add del">
          <ac:chgData name="Omar Altrad" userId="S::oaltrad@sfu.ca::2b5dfc3e-8c47-4f71-b862-cf44c15bedb9" providerId="AD" clId="Web-{9ADC8136-FC46-55BF-E14E-1B3FCA8581B4}" dt="2020-01-23T00:22:59.849" v="303"/>
          <ac:picMkLst>
            <pc:docMk/>
            <pc:sldMk cId="984501514" sldId="277"/>
            <ac:picMk id="7" creationId="{DD208757-BBD9-4BEB-9E21-E7A35C533C6B}"/>
          </ac:picMkLst>
        </pc:picChg>
      </pc:sldChg>
    </pc:docChg>
  </pc:docChgLst>
  <pc:docChgLst>
    <pc:chgData name="Omar Altrad" userId="S::oaltrad@sfu.ca::2b5dfc3e-8c47-4f71-b862-cf44c15bedb9" providerId="AD" clId="Web-{C6E2896D-106A-5AB1-6FCE-AE3EC6990E62}"/>
    <pc:docChg chg="modSld">
      <pc:chgData name="Omar Altrad" userId="S::oaltrad@sfu.ca::2b5dfc3e-8c47-4f71-b862-cf44c15bedb9" providerId="AD" clId="Web-{C6E2896D-106A-5AB1-6FCE-AE3EC6990E62}" dt="2020-01-26T01:36:06.009" v="68" actId="20577"/>
      <pc:docMkLst>
        <pc:docMk/>
      </pc:docMkLst>
      <pc:sldChg chg="modSp">
        <pc:chgData name="Omar Altrad" userId="S::oaltrad@sfu.ca::2b5dfc3e-8c47-4f71-b862-cf44c15bedb9" providerId="AD" clId="Web-{C6E2896D-106A-5AB1-6FCE-AE3EC6990E62}" dt="2020-01-26T01:12:28.628" v="13" actId="20577"/>
        <pc:sldMkLst>
          <pc:docMk/>
          <pc:sldMk cId="1935045882" sldId="258"/>
        </pc:sldMkLst>
        <pc:spChg chg="mod">
          <ac:chgData name="Omar Altrad" userId="S::oaltrad@sfu.ca::2b5dfc3e-8c47-4f71-b862-cf44c15bedb9" providerId="AD" clId="Web-{C6E2896D-106A-5AB1-6FCE-AE3EC6990E62}" dt="2020-01-26T01:12:28.628" v="13" actId="20577"/>
          <ac:spMkLst>
            <pc:docMk/>
            <pc:sldMk cId="1935045882" sldId="258"/>
            <ac:spMk id="3" creationId="{428F29DF-B28C-462F-8BB7-71C90AC18118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13:00.988" v="19" actId="20577"/>
        <pc:sldMkLst>
          <pc:docMk/>
          <pc:sldMk cId="3117731397" sldId="269"/>
        </pc:sldMkLst>
        <pc:spChg chg="mod">
          <ac:chgData name="Omar Altrad" userId="S::oaltrad@sfu.ca::2b5dfc3e-8c47-4f71-b862-cf44c15bedb9" providerId="AD" clId="Web-{C6E2896D-106A-5AB1-6FCE-AE3EC6990E62}" dt="2020-01-26T01:13:00.988" v="19" actId="20577"/>
          <ac:spMkLst>
            <pc:docMk/>
            <pc:sldMk cId="3117731397" sldId="269"/>
            <ac:spMk id="3" creationId="{D7B36DF1-5338-463E-B535-6F0021C5218A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0:17:28.167" v="0" actId="20577"/>
        <pc:sldMkLst>
          <pc:docMk/>
          <pc:sldMk cId="2177889988" sldId="270"/>
        </pc:sldMkLst>
        <pc:spChg chg="mod">
          <ac:chgData name="Omar Altrad" userId="S::oaltrad@sfu.ca::2b5dfc3e-8c47-4f71-b862-cf44c15bedb9" providerId="AD" clId="Web-{C6E2896D-106A-5AB1-6FCE-AE3EC6990E62}" dt="2020-01-26T00:17:28.167" v="0" actId="20577"/>
          <ac:spMkLst>
            <pc:docMk/>
            <pc:sldMk cId="2177889988" sldId="270"/>
            <ac:spMk id="3" creationId="{95EDCDD1-D7F8-4EBA-BCEA-6EDAEB854087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36:06.009" v="67" actId="20577"/>
        <pc:sldMkLst>
          <pc:docMk/>
          <pc:sldMk cId="4256663093" sldId="271"/>
        </pc:sldMkLst>
        <pc:spChg chg="mod">
          <ac:chgData name="Omar Altrad" userId="S::oaltrad@sfu.ca::2b5dfc3e-8c47-4f71-b862-cf44c15bedb9" providerId="AD" clId="Web-{C6E2896D-106A-5AB1-6FCE-AE3EC6990E62}" dt="2020-01-26T01:36:06.009" v="67" actId="20577"/>
          <ac:spMkLst>
            <pc:docMk/>
            <pc:sldMk cId="4256663093" sldId="271"/>
            <ac:spMk id="3" creationId="{428F29DF-B28C-462F-8BB7-71C90AC18118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14:07.052" v="24" actId="20577"/>
        <pc:sldMkLst>
          <pc:docMk/>
          <pc:sldMk cId="1681606007" sldId="272"/>
        </pc:sldMkLst>
        <pc:spChg chg="mod">
          <ac:chgData name="Omar Altrad" userId="S::oaltrad@sfu.ca::2b5dfc3e-8c47-4f71-b862-cf44c15bedb9" providerId="AD" clId="Web-{C6E2896D-106A-5AB1-6FCE-AE3EC6990E62}" dt="2020-01-26T01:14:07.052" v="24" actId="20577"/>
          <ac:spMkLst>
            <pc:docMk/>
            <pc:sldMk cId="1681606007" sldId="272"/>
            <ac:spMk id="7" creationId="{20EE53ED-3EBA-445B-A00D-5847E6504BC6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25:44.218" v="37" actId="20577"/>
        <pc:sldMkLst>
          <pc:docMk/>
          <pc:sldMk cId="1535888017" sldId="274"/>
        </pc:sldMkLst>
        <pc:spChg chg="mod">
          <ac:chgData name="Omar Altrad" userId="S::oaltrad@sfu.ca::2b5dfc3e-8c47-4f71-b862-cf44c15bedb9" providerId="AD" clId="Web-{C6E2896D-106A-5AB1-6FCE-AE3EC6990E62}" dt="2020-01-26T01:25:44.218" v="37" actId="20577"/>
          <ac:spMkLst>
            <pc:docMk/>
            <pc:sldMk cId="1535888017" sldId="274"/>
            <ac:spMk id="11" creationId="{875DCA3A-058E-4867-A07A-690AC77E205F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26:13.734" v="43" actId="20577"/>
        <pc:sldMkLst>
          <pc:docMk/>
          <pc:sldMk cId="2761751528" sldId="275"/>
        </pc:sldMkLst>
        <pc:spChg chg="mod">
          <ac:chgData name="Omar Altrad" userId="S::oaltrad@sfu.ca::2b5dfc3e-8c47-4f71-b862-cf44c15bedb9" providerId="AD" clId="Web-{C6E2896D-106A-5AB1-6FCE-AE3EC6990E62}" dt="2020-01-26T01:26:13.734" v="43" actId="20577"/>
          <ac:spMkLst>
            <pc:docMk/>
            <pc:sldMk cId="2761751528" sldId="275"/>
            <ac:spMk id="3" creationId="{41BC915E-BC73-4853-9C0D-1B898C7F7EA1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30:44.111" v="48" actId="20577"/>
        <pc:sldMkLst>
          <pc:docMk/>
          <pc:sldMk cId="63190976" sldId="278"/>
        </pc:sldMkLst>
        <pc:spChg chg="mod">
          <ac:chgData name="Omar Altrad" userId="S::oaltrad@sfu.ca::2b5dfc3e-8c47-4f71-b862-cf44c15bedb9" providerId="AD" clId="Web-{C6E2896D-106A-5AB1-6FCE-AE3EC6990E62}" dt="2020-01-26T01:30:44.111" v="48" actId="20577"/>
          <ac:spMkLst>
            <pc:docMk/>
            <pc:sldMk cId="63190976" sldId="278"/>
            <ac:spMk id="3" creationId="{A00E4513-7E07-4A35-B87B-B653EFDC5E76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33:32.378" v="58" actId="20577"/>
        <pc:sldMkLst>
          <pc:docMk/>
          <pc:sldMk cId="3478439099" sldId="280"/>
        </pc:sldMkLst>
        <pc:spChg chg="mod">
          <ac:chgData name="Omar Altrad" userId="S::oaltrad@sfu.ca::2b5dfc3e-8c47-4f71-b862-cf44c15bedb9" providerId="AD" clId="Web-{C6E2896D-106A-5AB1-6FCE-AE3EC6990E62}" dt="2020-01-26T01:33:32.378" v="58" actId="20577"/>
          <ac:spMkLst>
            <pc:docMk/>
            <pc:sldMk cId="3478439099" sldId="280"/>
            <ac:spMk id="3" creationId="{5D165DC3-81BE-4EB4-A380-D174E24F51F4}"/>
          </ac:spMkLst>
        </pc:spChg>
      </pc:sldChg>
      <pc:sldChg chg="modSp">
        <pc:chgData name="Omar Altrad" userId="S::oaltrad@sfu.ca::2b5dfc3e-8c47-4f71-b862-cf44c15bedb9" providerId="AD" clId="Web-{C6E2896D-106A-5AB1-6FCE-AE3EC6990E62}" dt="2020-01-26T01:33:56.222" v="60" actId="20577"/>
        <pc:sldMkLst>
          <pc:docMk/>
          <pc:sldMk cId="2415564763" sldId="281"/>
        </pc:sldMkLst>
        <pc:spChg chg="mod">
          <ac:chgData name="Omar Altrad" userId="S::oaltrad@sfu.ca::2b5dfc3e-8c47-4f71-b862-cf44c15bedb9" providerId="AD" clId="Web-{C6E2896D-106A-5AB1-6FCE-AE3EC6990E62}" dt="2020-01-26T01:33:56.222" v="60" actId="20577"/>
          <ac:spMkLst>
            <pc:docMk/>
            <pc:sldMk cId="2415564763" sldId="281"/>
            <ac:spMk id="3" creationId="{5D165DC3-81BE-4EB4-A380-D174E24F51F4}"/>
          </ac:spMkLst>
        </pc:spChg>
      </pc:sldChg>
    </pc:docChg>
  </pc:docChgLst>
  <pc:docChgLst>
    <pc:chgData name="Omar Altrad" userId="S::oaltrad@sfu.ca::2b5dfc3e-8c47-4f71-b862-cf44c15bedb9" providerId="AD" clId="Web-{E2365B5A-4773-FB99-EA77-AFB06E40F75E}"/>
    <pc:docChg chg="delSld modSld">
      <pc:chgData name="Omar Altrad" userId="S::oaltrad@sfu.ca::2b5dfc3e-8c47-4f71-b862-cf44c15bedb9" providerId="AD" clId="Web-{E2365B5A-4773-FB99-EA77-AFB06E40F75E}" dt="2020-01-23T05:55:07.770" v="12" actId="20577"/>
      <pc:docMkLst>
        <pc:docMk/>
      </pc:docMkLst>
      <pc:sldChg chg="modSp">
        <pc:chgData name="Omar Altrad" userId="S::oaltrad@sfu.ca::2b5dfc3e-8c47-4f71-b862-cf44c15bedb9" providerId="AD" clId="Web-{E2365B5A-4773-FB99-EA77-AFB06E40F75E}" dt="2020-01-23T05:52:40.145" v="6" actId="20577"/>
        <pc:sldMkLst>
          <pc:docMk/>
          <pc:sldMk cId="1935045882" sldId="258"/>
        </pc:sldMkLst>
        <pc:spChg chg="mod">
          <ac:chgData name="Omar Altrad" userId="S::oaltrad@sfu.ca::2b5dfc3e-8c47-4f71-b862-cf44c15bedb9" providerId="AD" clId="Web-{E2365B5A-4773-FB99-EA77-AFB06E40F75E}" dt="2020-01-23T05:52:40.145" v="6" actId="20577"/>
          <ac:spMkLst>
            <pc:docMk/>
            <pc:sldMk cId="1935045882" sldId="258"/>
            <ac:spMk id="3" creationId="{428F29DF-B28C-462F-8BB7-71C90AC18118}"/>
          </ac:spMkLst>
        </pc:spChg>
      </pc:sldChg>
      <pc:sldChg chg="delSp">
        <pc:chgData name="Omar Altrad" userId="S::oaltrad@sfu.ca::2b5dfc3e-8c47-4f71-b862-cf44c15bedb9" providerId="AD" clId="Web-{E2365B5A-4773-FB99-EA77-AFB06E40F75E}" dt="2020-01-23T05:51:36.238" v="0"/>
        <pc:sldMkLst>
          <pc:docMk/>
          <pc:sldMk cId="2177889988" sldId="270"/>
        </pc:sldMkLst>
        <pc:picChg chg="del">
          <ac:chgData name="Omar Altrad" userId="S::oaltrad@sfu.ca::2b5dfc3e-8c47-4f71-b862-cf44c15bedb9" providerId="AD" clId="Web-{E2365B5A-4773-FB99-EA77-AFB06E40F75E}" dt="2020-01-23T05:51:36.238" v="0"/>
          <ac:picMkLst>
            <pc:docMk/>
            <pc:sldMk cId="2177889988" sldId="270"/>
            <ac:picMk id="5" creationId="{1344338F-E93A-4BBB-9370-FAE8F3A83B72}"/>
          </ac:picMkLst>
        </pc:picChg>
      </pc:sldChg>
      <pc:sldChg chg="modSp">
        <pc:chgData name="Omar Altrad" userId="S::oaltrad@sfu.ca::2b5dfc3e-8c47-4f71-b862-cf44c15bedb9" providerId="AD" clId="Web-{E2365B5A-4773-FB99-EA77-AFB06E40F75E}" dt="2020-01-23T05:55:07.770" v="12" actId="20577"/>
        <pc:sldMkLst>
          <pc:docMk/>
          <pc:sldMk cId="1596671385" sldId="310"/>
        </pc:sldMkLst>
        <pc:spChg chg="mod">
          <ac:chgData name="Omar Altrad" userId="S::oaltrad@sfu.ca::2b5dfc3e-8c47-4f71-b862-cf44c15bedb9" providerId="AD" clId="Web-{E2365B5A-4773-FB99-EA77-AFB06E40F75E}" dt="2020-01-23T05:55:07.770" v="12" actId="20577"/>
          <ac:spMkLst>
            <pc:docMk/>
            <pc:sldMk cId="1596671385" sldId="310"/>
            <ac:spMk id="3" creationId="{95EDCDD1-D7F8-4EBA-BCEA-6EDAEB854087}"/>
          </ac:spMkLst>
        </pc:spChg>
      </pc:sldChg>
      <pc:sldChg chg="del">
        <pc:chgData name="Omar Altrad" userId="S::oaltrad@sfu.ca::2b5dfc3e-8c47-4f71-b862-cf44c15bedb9" providerId="AD" clId="Web-{E2365B5A-4773-FB99-EA77-AFB06E40F75E}" dt="2020-01-23T05:52:51.301" v="8"/>
        <pc:sldMkLst>
          <pc:docMk/>
          <pc:sldMk cId="2117141125" sldId="311"/>
        </pc:sldMkLst>
      </pc:sldChg>
    </pc:docChg>
  </pc:docChgLst>
  <pc:docChgLst>
    <pc:chgData name="Omar Altrad" userId="S::oaltrad@sfu.ca::2b5dfc3e-8c47-4f71-b862-cf44c15bedb9" providerId="AD" clId="Web-{195EFBA8-DBFB-3EA7-7B4A-A5139EE61089}"/>
    <pc:docChg chg="modSld">
      <pc:chgData name="Omar Altrad" userId="S::oaltrad@sfu.ca::2b5dfc3e-8c47-4f71-b862-cf44c15bedb9" providerId="AD" clId="Web-{195EFBA8-DBFB-3EA7-7B4A-A5139EE61089}" dt="2020-01-26T02:53:41.287" v="776" actId="20577"/>
      <pc:docMkLst>
        <pc:docMk/>
      </pc:docMkLst>
      <pc:sldChg chg="modSp">
        <pc:chgData name="Omar Altrad" userId="S::oaltrad@sfu.ca::2b5dfc3e-8c47-4f71-b862-cf44c15bedb9" providerId="AD" clId="Web-{195EFBA8-DBFB-3EA7-7B4A-A5139EE61089}" dt="2020-01-26T02:38:21.465" v="12" actId="20577"/>
        <pc:sldMkLst>
          <pc:docMk/>
          <pc:sldMk cId="984501514" sldId="277"/>
        </pc:sldMkLst>
        <pc:spChg chg="mod">
          <ac:chgData name="Omar Altrad" userId="S::oaltrad@sfu.ca::2b5dfc3e-8c47-4f71-b862-cf44c15bedb9" providerId="AD" clId="Web-{195EFBA8-DBFB-3EA7-7B4A-A5139EE61089}" dt="2020-01-26T02:38:21.465" v="12" actId="20577"/>
          <ac:spMkLst>
            <pc:docMk/>
            <pc:sldMk cId="984501514" sldId="277"/>
            <ac:spMk id="3" creationId="{CF6E3DD7-3533-41BE-8AE5-FD73E7C894BC}"/>
          </ac:spMkLst>
        </pc:spChg>
      </pc:sldChg>
      <pc:sldChg chg="addSp delSp modSp">
        <pc:chgData name="Omar Altrad" userId="S::oaltrad@sfu.ca::2b5dfc3e-8c47-4f71-b862-cf44c15bedb9" providerId="AD" clId="Web-{195EFBA8-DBFB-3EA7-7B4A-A5139EE61089}" dt="2020-01-26T02:43:01.695" v="226" actId="20577"/>
        <pc:sldMkLst>
          <pc:docMk/>
          <pc:sldMk cId="63190976" sldId="278"/>
        </pc:sldMkLst>
        <pc:spChg chg="mod">
          <ac:chgData name="Omar Altrad" userId="S::oaltrad@sfu.ca::2b5dfc3e-8c47-4f71-b862-cf44c15bedb9" providerId="AD" clId="Web-{195EFBA8-DBFB-3EA7-7B4A-A5139EE61089}" dt="2020-01-26T02:43:01.695" v="226" actId="20577"/>
          <ac:spMkLst>
            <pc:docMk/>
            <pc:sldMk cId="63190976" sldId="278"/>
            <ac:spMk id="3" creationId="{A00E4513-7E07-4A35-B87B-B653EFDC5E76}"/>
          </ac:spMkLst>
        </pc:spChg>
        <pc:picChg chg="del">
          <ac:chgData name="Omar Altrad" userId="S::oaltrad@sfu.ca::2b5dfc3e-8c47-4f71-b862-cf44c15bedb9" providerId="AD" clId="Web-{195EFBA8-DBFB-3EA7-7B4A-A5139EE61089}" dt="2020-01-26T02:40:12.095" v="180"/>
          <ac:picMkLst>
            <pc:docMk/>
            <pc:sldMk cId="63190976" sldId="278"/>
            <ac:picMk id="4" creationId="{123C82A6-D5B0-4283-BF16-9B4CD05071EE}"/>
          </ac:picMkLst>
        </pc:picChg>
        <pc:picChg chg="add del">
          <ac:chgData name="Omar Altrad" userId="S::oaltrad@sfu.ca::2b5dfc3e-8c47-4f71-b862-cf44c15bedb9" providerId="AD" clId="Web-{195EFBA8-DBFB-3EA7-7B4A-A5139EE61089}" dt="2020-01-26T02:40:24.033" v="185"/>
          <ac:picMkLst>
            <pc:docMk/>
            <pc:sldMk cId="63190976" sldId="278"/>
            <ac:picMk id="10" creationId="{3AA16612-ACD2-4A16-8F2B-4514FD6BF28F}"/>
          </ac:picMkLst>
        </pc:picChg>
      </pc:sldChg>
      <pc:sldChg chg="delSp modSp">
        <pc:chgData name="Omar Altrad" userId="S::oaltrad@sfu.ca::2b5dfc3e-8c47-4f71-b862-cf44c15bedb9" providerId="AD" clId="Web-{195EFBA8-DBFB-3EA7-7B4A-A5139EE61089}" dt="2020-01-26T02:51:03.279" v="677" actId="20577"/>
        <pc:sldMkLst>
          <pc:docMk/>
          <pc:sldMk cId="2139349707" sldId="279"/>
        </pc:sldMkLst>
        <pc:spChg chg="mod">
          <ac:chgData name="Omar Altrad" userId="S::oaltrad@sfu.ca::2b5dfc3e-8c47-4f71-b862-cf44c15bedb9" providerId="AD" clId="Web-{195EFBA8-DBFB-3EA7-7B4A-A5139EE61089}" dt="2020-01-26T02:51:03.279" v="677" actId="20577"/>
          <ac:spMkLst>
            <pc:docMk/>
            <pc:sldMk cId="2139349707" sldId="279"/>
            <ac:spMk id="3" creationId="{83138580-FFC3-4596-B83E-87B2912FF4FF}"/>
          </ac:spMkLst>
        </pc:spChg>
        <pc:picChg chg="del">
          <ac:chgData name="Omar Altrad" userId="S::oaltrad@sfu.ca::2b5dfc3e-8c47-4f71-b862-cf44c15bedb9" providerId="AD" clId="Web-{195EFBA8-DBFB-3EA7-7B4A-A5139EE61089}" dt="2020-01-26T02:44:34.010" v="322"/>
          <ac:picMkLst>
            <pc:docMk/>
            <pc:sldMk cId="2139349707" sldId="279"/>
            <ac:picMk id="4" creationId="{93E9F3B2-C681-48E9-912E-673D4C34AB6A}"/>
          </ac:picMkLst>
        </pc:picChg>
        <pc:picChg chg="del mod">
          <ac:chgData name="Omar Altrad" userId="S::oaltrad@sfu.ca::2b5dfc3e-8c47-4f71-b862-cf44c15bedb9" providerId="AD" clId="Web-{195EFBA8-DBFB-3EA7-7B4A-A5139EE61089}" dt="2020-01-26T02:46:30.311" v="390"/>
          <ac:picMkLst>
            <pc:docMk/>
            <pc:sldMk cId="2139349707" sldId="279"/>
            <ac:picMk id="5" creationId="{BC308FB7-9FBF-4053-912E-9DC745AE74BC}"/>
          </ac:picMkLst>
        </pc:picChg>
        <pc:picChg chg="del mod">
          <ac:chgData name="Omar Altrad" userId="S::oaltrad@sfu.ca::2b5dfc3e-8c47-4f71-b862-cf44c15bedb9" providerId="AD" clId="Web-{195EFBA8-DBFB-3EA7-7B4A-A5139EE61089}" dt="2020-01-26T02:49:55.011" v="631"/>
          <ac:picMkLst>
            <pc:docMk/>
            <pc:sldMk cId="2139349707" sldId="279"/>
            <ac:picMk id="6" creationId="{EDCC73C3-AECF-48FF-B122-F32081B91EA1}"/>
          </ac:picMkLst>
        </pc:picChg>
      </pc:sldChg>
      <pc:sldChg chg="delSp modSp">
        <pc:chgData name="Omar Altrad" userId="S::oaltrad@sfu.ca::2b5dfc3e-8c47-4f71-b862-cf44c15bedb9" providerId="AD" clId="Web-{195EFBA8-DBFB-3EA7-7B4A-A5139EE61089}" dt="2020-01-26T02:53:39.490" v="775" actId="20577"/>
        <pc:sldMkLst>
          <pc:docMk/>
          <pc:sldMk cId="1675504097" sldId="282"/>
        </pc:sldMkLst>
        <pc:spChg chg="mod">
          <ac:chgData name="Omar Altrad" userId="S::oaltrad@sfu.ca::2b5dfc3e-8c47-4f71-b862-cf44c15bedb9" providerId="AD" clId="Web-{195EFBA8-DBFB-3EA7-7B4A-A5139EE61089}" dt="2020-01-26T02:53:39.490" v="775" actId="20577"/>
          <ac:spMkLst>
            <pc:docMk/>
            <pc:sldMk cId="1675504097" sldId="282"/>
            <ac:spMk id="3" creationId="{5D165DC3-81BE-4EB4-A380-D174E24F51F4}"/>
          </ac:spMkLst>
        </pc:spChg>
        <pc:picChg chg="del">
          <ac:chgData name="Omar Altrad" userId="S::oaltrad@sfu.ca::2b5dfc3e-8c47-4f71-b862-cf44c15bedb9" providerId="AD" clId="Web-{195EFBA8-DBFB-3EA7-7B4A-A5139EE61089}" dt="2020-01-26T02:52:21.016" v="679"/>
          <ac:picMkLst>
            <pc:docMk/>
            <pc:sldMk cId="1675504097" sldId="282"/>
            <ac:picMk id="5" creationId="{81CD6B6B-1D77-4143-8160-5B2234B74114}"/>
          </ac:picMkLst>
        </pc:picChg>
      </pc:sldChg>
      <pc:sldChg chg="modSp">
        <pc:chgData name="Omar Altrad" userId="S::oaltrad@sfu.ca::2b5dfc3e-8c47-4f71-b862-cf44c15bedb9" providerId="AD" clId="Web-{195EFBA8-DBFB-3EA7-7B4A-A5139EE61089}" dt="2020-01-26T02:29:24.109" v="2" actId="20577"/>
        <pc:sldMkLst>
          <pc:docMk/>
          <pc:sldMk cId="3721609744" sldId="284"/>
        </pc:sldMkLst>
        <pc:spChg chg="mod">
          <ac:chgData name="Omar Altrad" userId="S::oaltrad@sfu.ca::2b5dfc3e-8c47-4f71-b862-cf44c15bedb9" providerId="AD" clId="Web-{195EFBA8-DBFB-3EA7-7B4A-A5139EE61089}" dt="2020-01-26T02:29:24.109" v="2" actId="20577"/>
          <ac:spMkLst>
            <pc:docMk/>
            <pc:sldMk cId="3721609744" sldId="284"/>
            <ac:spMk id="3" creationId="{5D165DC3-81BE-4EB4-A380-D174E24F51F4}"/>
          </ac:spMkLst>
        </pc:spChg>
      </pc:sldChg>
    </pc:docChg>
  </pc:docChgLst>
  <pc:docChgLst>
    <pc:chgData name="Omar Altrad" userId="S::oaltrad@sfu.ca::2b5dfc3e-8c47-4f71-b862-cf44c15bedb9" providerId="AD" clId="Web-{8E360476-6449-AC91-3F8A-E07DB5ACB3EB}"/>
    <pc:docChg chg="addSld modSld">
      <pc:chgData name="Omar Altrad" userId="S::oaltrad@sfu.ca::2b5dfc3e-8c47-4f71-b862-cf44c15bedb9" providerId="AD" clId="Web-{8E360476-6449-AC91-3F8A-E07DB5ACB3EB}" dt="2020-01-21T23:32:27.383" v="519" actId="20577"/>
      <pc:docMkLst>
        <pc:docMk/>
      </pc:docMkLst>
      <pc:sldChg chg="addSp modSp">
        <pc:chgData name="Omar Altrad" userId="S::oaltrad@sfu.ca::2b5dfc3e-8c47-4f71-b862-cf44c15bedb9" providerId="AD" clId="Web-{8E360476-6449-AC91-3F8A-E07DB5ACB3EB}" dt="2020-01-21T23:31:46.694" v="510" actId="20577"/>
        <pc:sldMkLst>
          <pc:docMk/>
          <pc:sldMk cId="3117731397" sldId="269"/>
        </pc:sldMkLst>
        <pc:spChg chg="mod">
          <ac:chgData name="Omar Altrad" userId="S::oaltrad@sfu.ca::2b5dfc3e-8c47-4f71-b862-cf44c15bedb9" providerId="AD" clId="Web-{8E360476-6449-AC91-3F8A-E07DB5ACB3EB}" dt="2020-01-21T23:31:46.694" v="510" actId="20577"/>
          <ac:spMkLst>
            <pc:docMk/>
            <pc:sldMk cId="3117731397" sldId="269"/>
            <ac:spMk id="3" creationId="{D7B36DF1-5338-463E-B535-6F0021C5218A}"/>
          </ac:spMkLst>
        </pc:spChg>
        <pc:spChg chg="add mod">
          <ac:chgData name="Omar Altrad" userId="S::oaltrad@sfu.ca::2b5dfc3e-8c47-4f71-b862-cf44c15bedb9" providerId="AD" clId="Web-{8E360476-6449-AC91-3F8A-E07DB5ACB3EB}" dt="2020-01-21T23:28:57.468" v="479" actId="20577"/>
          <ac:spMkLst>
            <pc:docMk/>
            <pc:sldMk cId="3117731397" sldId="269"/>
            <ac:spMk id="4" creationId="{8925B95E-13A2-4554-A685-3462E99E3BF3}"/>
          </ac:spMkLst>
        </pc:spChg>
      </pc:sldChg>
      <pc:sldChg chg="delSp modSp add replId">
        <pc:chgData name="Omar Altrad" userId="S::oaltrad@sfu.ca::2b5dfc3e-8c47-4f71-b862-cf44c15bedb9" providerId="AD" clId="Web-{8E360476-6449-AC91-3F8A-E07DB5ACB3EB}" dt="2020-01-21T23:13:59.088" v="306" actId="20577"/>
        <pc:sldMkLst>
          <pc:docMk/>
          <pc:sldMk cId="1596671385" sldId="310"/>
        </pc:sldMkLst>
        <pc:spChg chg="mod">
          <ac:chgData name="Omar Altrad" userId="S::oaltrad@sfu.ca::2b5dfc3e-8c47-4f71-b862-cf44c15bedb9" providerId="AD" clId="Web-{8E360476-6449-AC91-3F8A-E07DB5ACB3EB}" dt="2020-01-21T17:23:28.884" v="29" actId="20577"/>
          <ac:spMkLst>
            <pc:docMk/>
            <pc:sldMk cId="1596671385" sldId="310"/>
            <ac:spMk id="2" creationId="{53A21612-66DF-4DF8-B644-B82A14EF4D83}"/>
          </ac:spMkLst>
        </pc:spChg>
        <pc:spChg chg="mod">
          <ac:chgData name="Omar Altrad" userId="S::oaltrad@sfu.ca::2b5dfc3e-8c47-4f71-b862-cf44c15bedb9" providerId="AD" clId="Web-{8E360476-6449-AC91-3F8A-E07DB5ACB3EB}" dt="2020-01-21T23:13:59.088" v="306" actId="20577"/>
          <ac:spMkLst>
            <pc:docMk/>
            <pc:sldMk cId="1596671385" sldId="310"/>
            <ac:spMk id="3" creationId="{95EDCDD1-D7F8-4EBA-BCEA-6EDAEB854087}"/>
          </ac:spMkLst>
        </pc:spChg>
        <pc:picChg chg="del">
          <ac:chgData name="Omar Altrad" userId="S::oaltrad@sfu.ca::2b5dfc3e-8c47-4f71-b862-cf44c15bedb9" providerId="AD" clId="Web-{8E360476-6449-AC91-3F8A-E07DB5ACB3EB}" dt="2020-01-21T17:23:35.243" v="32"/>
          <ac:picMkLst>
            <pc:docMk/>
            <pc:sldMk cId="1596671385" sldId="310"/>
            <ac:picMk id="5" creationId="{1344338F-E93A-4BBB-9370-FAE8F3A83B72}"/>
          </ac:picMkLst>
        </pc:picChg>
      </pc:sldChg>
      <pc:sldChg chg="modSp add replId">
        <pc:chgData name="Omar Altrad" userId="S::oaltrad@sfu.ca::2b5dfc3e-8c47-4f71-b862-cf44c15bedb9" providerId="AD" clId="Web-{8E360476-6449-AC91-3F8A-E07DB5ACB3EB}" dt="2020-01-21T23:32:21.945" v="517" actId="20577"/>
        <pc:sldMkLst>
          <pc:docMk/>
          <pc:sldMk cId="2117141125" sldId="311"/>
        </pc:sldMkLst>
        <pc:spChg chg="mod">
          <ac:chgData name="Omar Altrad" userId="S::oaltrad@sfu.ca::2b5dfc3e-8c47-4f71-b862-cf44c15bedb9" providerId="AD" clId="Web-{8E360476-6449-AC91-3F8A-E07DB5ACB3EB}" dt="2020-01-21T23:32:21.945" v="517" actId="20577"/>
          <ac:spMkLst>
            <pc:docMk/>
            <pc:sldMk cId="2117141125" sldId="311"/>
            <ac:spMk id="3" creationId="{D7B36DF1-5338-463E-B535-6F0021C5218A}"/>
          </ac:spMkLst>
        </pc:spChg>
      </pc:sldChg>
    </pc:docChg>
  </pc:docChgLst>
  <pc:docChgLst>
    <pc:chgData name="Omar Altrad" userId="S::oaltrad@sfu.ca::2b5dfc3e-8c47-4f71-b862-cf44c15bedb9" providerId="AD" clId="Web-{3BAF09C2-06B7-20FA-864B-4C2852454076}"/>
    <pc:docChg chg="modSld">
      <pc:chgData name="Omar Altrad" userId="S::oaltrad@sfu.ca::2b5dfc3e-8c47-4f71-b862-cf44c15bedb9" providerId="AD" clId="Web-{3BAF09C2-06B7-20FA-864B-4C2852454076}" dt="2020-01-26T02:57:33.614" v="679" actId="20577"/>
      <pc:docMkLst>
        <pc:docMk/>
      </pc:docMkLst>
      <pc:sldChg chg="modSp">
        <pc:chgData name="Omar Altrad" userId="S::oaltrad@sfu.ca::2b5dfc3e-8c47-4f71-b862-cf44c15bedb9" providerId="AD" clId="Web-{3BAF09C2-06B7-20FA-864B-4C2852454076}" dt="2020-01-26T02:56:34.926" v="546" actId="20577"/>
        <pc:sldMkLst>
          <pc:docMk/>
          <pc:sldMk cId="2761751528" sldId="275"/>
        </pc:sldMkLst>
        <pc:spChg chg="mod">
          <ac:chgData name="Omar Altrad" userId="S::oaltrad@sfu.ca::2b5dfc3e-8c47-4f71-b862-cf44c15bedb9" providerId="AD" clId="Web-{3BAF09C2-06B7-20FA-864B-4C2852454076}" dt="2020-01-26T02:56:34.926" v="546" actId="20577"/>
          <ac:spMkLst>
            <pc:docMk/>
            <pc:sldMk cId="2761751528" sldId="275"/>
            <ac:spMk id="3" creationId="{41BC915E-BC73-4853-9C0D-1B898C7F7EA1}"/>
          </ac:spMkLst>
        </pc:spChg>
      </pc:sldChg>
      <pc:sldChg chg="modSp">
        <pc:chgData name="Omar Altrad" userId="S::oaltrad@sfu.ca::2b5dfc3e-8c47-4f71-b862-cf44c15bedb9" providerId="AD" clId="Web-{3BAF09C2-06B7-20FA-864B-4C2852454076}" dt="2020-01-26T02:56:00.160" v="348" actId="20577"/>
        <pc:sldMkLst>
          <pc:docMk/>
          <pc:sldMk cId="3172938196" sldId="276"/>
        </pc:sldMkLst>
        <pc:spChg chg="mod">
          <ac:chgData name="Omar Altrad" userId="S::oaltrad@sfu.ca::2b5dfc3e-8c47-4f71-b862-cf44c15bedb9" providerId="AD" clId="Web-{3BAF09C2-06B7-20FA-864B-4C2852454076}" dt="2020-01-26T02:56:00.160" v="348" actId="20577"/>
          <ac:spMkLst>
            <pc:docMk/>
            <pc:sldMk cId="3172938196" sldId="276"/>
            <ac:spMk id="3" creationId="{6A3AF3DF-6337-4DA8-ADEC-4C4A0162711A}"/>
          </ac:spMkLst>
        </pc:spChg>
      </pc:sldChg>
      <pc:sldChg chg="modSp">
        <pc:chgData name="Omar Altrad" userId="S::oaltrad@sfu.ca::2b5dfc3e-8c47-4f71-b862-cf44c15bedb9" providerId="AD" clId="Web-{3BAF09C2-06B7-20FA-864B-4C2852454076}" dt="2020-01-26T02:55:02.692" v="98" actId="20577"/>
        <pc:sldMkLst>
          <pc:docMk/>
          <pc:sldMk cId="984501514" sldId="277"/>
        </pc:sldMkLst>
        <pc:spChg chg="mod">
          <ac:chgData name="Omar Altrad" userId="S::oaltrad@sfu.ca::2b5dfc3e-8c47-4f71-b862-cf44c15bedb9" providerId="AD" clId="Web-{3BAF09C2-06B7-20FA-864B-4C2852454076}" dt="2020-01-26T02:55:02.692" v="98" actId="20577"/>
          <ac:spMkLst>
            <pc:docMk/>
            <pc:sldMk cId="984501514" sldId="277"/>
            <ac:spMk id="3" creationId="{CF6E3DD7-3533-41BE-8AE5-FD73E7C894BC}"/>
          </ac:spMkLst>
        </pc:spChg>
      </pc:sldChg>
      <pc:sldChg chg="modSp">
        <pc:chgData name="Omar Altrad" userId="S::oaltrad@sfu.ca::2b5dfc3e-8c47-4f71-b862-cf44c15bedb9" providerId="AD" clId="Web-{3BAF09C2-06B7-20FA-864B-4C2852454076}" dt="2020-01-26T02:57:33.567" v="678" actId="20577"/>
        <pc:sldMkLst>
          <pc:docMk/>
          <pc:sldMk cId="63190976" sldId="278"/>
        </pc:sldMkLst>
        <pc:spChg chg="mod">
          <ac:chgData name="Omar Altrad" userId="S::oaltrad@sfu.ca::2b5dfc3e-8c47-4f71-b862-cf44c15bedb9" providerId="AD" clId="Web-{3BAF09C2-06B7-20FA-864B-4C2852454076}" dt="2020-01-26T02:57:33.567" v="678" actId="20577"/>
          <ac:spMkLst>
            <pc:docMk/>
            <pc:sldMk cId="63190976" sldId="278"/>
            <ac:spMk id="3" creationId="{A00E4513-7E07-4A35-B87B-B653EFDC5E76}"/>
          </ac:spMkLst>
        </pc:spChg>
      </pc:sldChg>
      <pc:sldChg chg="modSp">
        <pc:chgData name="Omar Altrad" userId="S::oaltrad@sfu.ca::2b5dfc3e-8c47-4f71-b862-cf44c15bedb9" providerId="AD" clId="Web-{3BAF09C2-06B7-20FA-864B-4C2852454076}" dt="2020-01-26T02:57:09.536" v="568" actId="20577"/>
        <pc:sldMkLst>
          <pc:docMk/>
          <pc:sldMk cId="2139349707" sldId="279"/>
        </pc:sldMkLst>
        <pc:spChg chg="mod">
          <ac:chgData name="Omar Altrad" userId="S::oaltrad@sfu.ca::2b5dfc3e-8c47-4f71-b862-cf44c15bedb9" providerId="AD" clId="Web-{3BAF09C2-06B7-20FA-864B-4C2852454076}" dt="2020-01-26T02:57:09.536" v="568" actId="20577"/>
          <ac:spMkLst>
            <pc:docMk/>
            <pc:sldMk cId="2139349707" sldId="279"/>
            <ac:spMk id="3" creationId="{83138580-FFC3-4596-B83E-87B2912FF4FF}"/>
          </ac:spMkLst>
        </pc:spChg>
      </pc:sldChg>
    </pc:docChg>
  </pc:docChgLst>
  <pc:docChgLst>
    <pc:chgData name="Omar Altrad" userId="S::oaltrad@sfu.ca::2b5dfc3e-8c47-4f71-b862-cf44c15bedb9" providerId="AD" clId="Web-{8AB4E012-40DE-D0F1-8A87-EC3C34A73E4A}"/>
    <pc:docChg chg="addSld delSld modSld">
      <pc:chgData name="Omar Altrad" userId="S::oaltrad@sfu.ca::2b5dfc3e-8c47-4f71-b862-cf44c15bedb9" providerId="AD" clId="Web-{8AB4E012-40DE-D0F1-8A87-EC3C34A73E4A}" dt="2020-01-27T00:53:24.143" v="470" actId="1076"/>
      <pc:docMkLst>
        <pc:docMk/>
      </pc:docMkLst>
      <pc:sldChg chg="delSp">
        <pc:chgData name="Omar Altrad" userId="S::oaltrad@sfu.ca::2b5dfc3e-8c47-4f71-b862-cf44c15bedb9" providerId="AD" clId="Web-{8AB4E012-40DE-D0F1-8A87-EC3C34A73E4A}" dt="2020-01-26T05:37:20.609" v="0"/>
        <pc:sldMkLst>
          <pc:docMk/>
          <pc:sldMk cId="3802905559" sldId="256"/>
        </pc:sldMkLst>
        <pc:spChg chg="del">
          <ac:chgData name="Omar Altrad" userId="S::oaltrad@sfu.ca::2b5dfc3e-8c47-4f71-b862-cf44c15bedb9" providerId="AD" clId="Web-{8AB4E012-40DE-D0F1-8A87-EC3C34A73E4A}" dt="2020-01-26T05:37:20.609" v="0"/>
          <ac:spMkLst>
            <pc:docMk/>
            <pc:sldMk cId="3802905559" sldId="256"/>
            <ac:spMk id="3" creationId="{0A423EDA-2801-4515-9C38-5E85B8B39C06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6T05:38:16.938" v="3" actId="20577"/>
        <pc:sldMkLst>
          <pc:docMk/>
          <pc:sldMk cId="1247922071" sldId="273"/>
        </pc:sldMkLst>
        <pc:spChg chg="mod">
          <ac:chgData name="Omar Altrad" userId="S::oaltrad@sfu.ca::2b5dfc3e-8c47-4f71-b862-cf44c15bedb9" providerId="AD" clId="Web-{8AB4E012-40DE-D0F1-8A87-EC3C34A73E4A}" dt="2020-01-26T05:38:16.938" v="3" actId="20577"/>
          <ac:spMkLst>
            <pc:docMk/>
            <pc:sldMk cId="1247922071" sldId="273"/>
            <ac:spMk id="4" creationId="{347FA083-F970-4B9C-8137-2E4A8CBD1B19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6T21:45:12.884" v="417" actId="20577"/>
        <pc:sldMkLst>
          <pc:docMk/>
          <pc:sldMk cId="63190976" sldId="278"/>
        </pc:sldMkLst>
        <pc:spChg chg="mod">
          <ac:chgData name="Omar Altrad" userId="S::oaltrad@sfu.ca::2b5dfc3e-8c47-4f71-b862-cf44c15bedb9" providerId="AD" clId="Web-{8AB4E012-40DE-D0F1-8A87-EC3C34A73E4A}" dt="2020-01-26T21:45:12.884" v="417" actId="20577"/>
          <ac:spMkLst>
            <pc:docMk/>
            <pc:sldMk cId="63190976" sldId="278"/>
            <ac:spMk id="3" creationId="{A00E4513-7E07-4A35-B87B-B653EFDC5E76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6T21:44:57.165" v="414" actId="20577"/>
        <pc:sldMkLst>
          <pc:docMk/>
          <pc:sldMk cId="2139349707" sldId="279"/>
        </pc:sldMkLst>
        <pc:spChg chg="mod">
          <ac:chgData name="Omar Altrad" userId="S::oaltrad@sfu.ca::2b5dfc3e-8c47-4f71-b862-cf44c15bedb9" providerId="AD" clId="Web-{8AB4E012-40DE-D0F1-8A87-EC3C34A73E4A}" dt="2020-01-26T21:44:57.165" v="414" actId="20577"/>
          <ac:spMkLst>
            <pc:docMk/>
            <pc:sldMk cId="2139349707" sldId="279"/>
            <ac:spMk id="3" creationId="{83138580-FFC3-4596-B83E-87B2912FF4FF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6T21:44:47.024" v="412" actId="20577"/>
        <pc:sldMkLst>
          <pc:docMk/>
          <pc:sldMk cId="3478439099" sldId="280"/>
        </pc:sldMkLst>
        <pc:spChg chg="mod">
          <ac:chgData name="Omar Altrad" userId="S::oaltrad@sfu.ca::2b5dfc3e-8c47-4f71-b862-cf44c15bedb9" providerId="AD" clId="Web-{8AB4E012-40DE-D0F1-8A87-EC3C34A73E4A}" dt="2020-01-26T21:44:47.024" v="412" actId="20577"/>
          <ac:spMkLst>
            <pc:docMk/>
            <pc:sldMk cId="3478439099" sldId="280"/>
            <ac:spMk id="3" creationId="{5D165DC3-81BE-4EB4-A380-D174E24F51F4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6T23:37:21.267" v="462" actId="20577"/>
        <pc:sldMkLst>
          <pc:docMk/>
          <pc:sldMk cId="1819736685" sldId="289"/>
        </pc:sldMkLst>
        <pc:spChg chg="mod">
          <ac:chgData name="Omar Altrad" userId="S::oaltrad@sfu.ca::2b5dfc3e-8c47-4f71-b862-cf44c15bedb9" providerId="AD" clId="Web-{8AB4E012-40DE-D0F1-8A87-EC3C34A73E4A}" dt="2020-01-26T23:37:21.267" v="462" actId="20577"/>
          <ac:spMkLst>
            <pc:docMk/>
            <pc:sldMk cId="1819736685" sldId="289"/>
            <ac:spMk id="3" creationId="{024B190A-7243-49C8-8A26-A779B6A138EF}"/>
          </ac:spMkLst>
        </pc:spChg>
      </pc:sldChg>
      <pc:sldChg chg="modSp">
        <pc:chgData name="Omar Altrad" userId="S::oaltrad@sfu.ca::2b5dfc3e-8c47-4f71-b862-cf44c15bedb9" providerId="AD" clId="Web-{8AB4E012-40DE-D0F1-8A87-EC3C34A73E4A}" dt="2020-01-27T00:53:24.143" v="470" actId="1076"/>
        <pc:sldMkLst>
          <pc:docMk/>
          <pc:sldMk cId="1577778437" sldId="296"/>
        </pc:sldMkLst>
        <pc:spChg chg="mod">
          <ac:chgData name="Omar Altrad" userId="S::oaltrad@sfu.ca::2b5dfc3e-8c47-4f71-b862-cf44c15bedb9" providerId="AD" clId="Web-{8AB4E012-40DE-D0F1-8A87-EC3C34A73E4A}" dt="2020-01-27T00:53:19.658" v="468" actId="20577"/>
          <ac:spMkLst>
            <pc:docMk/>
            <pc:sldMk cId="1577778437" sldId="296"/>
            <ac:spMk id="3" creationId="{E05DB87E-192B-4E1C-B317-76C2483A54EA}"/>
          </ac:spMkLst>
        </pc:spChg>
        <pc:picChg chg="mod">
          <ac:chgData name="Omar Altrad" userId="S::oaltrad@sfu.ca::2b5dfc3e-8c47-4f71-b862-cf44c15bedb9" providerId="AD" clId="Web-{8AB4E012-40DE-D0F1-8A87-EC3C34A73E4A}" dt="2020-01-27T00:53:24.143" v="470" actId="1076"/>
          <ac:picMkLst>
            <pc:docMk/>
            <pc:sldMk cId="1577778437" sldId="296"/>
            <ac:picMk id="4" creationId="{3E26DCF8-BCDE-41F6-B48E-ED7EF1EF1402}"/>
          </ac:picMkLst>
        </pc:picChg>
      </pc:sldChg>
      <pc:sldChg chg="addSp delSp modSp add replId">
        <pc:chgData name="Omar Altrad" userId="S::oaltrad@sfu.ca::2b5dfc3e-8c47-4f71-b862-cf44c15bedb9" providerId="AD" clId="Web-{8AB4E012-40DE-D0F1-8A87-EC3C34A73E4A}" dt="2020-01-26T21:47:18.212" v="424" actId="20577"/>
        <pc:sldMkLst>
          <pc:docMk/>
          <pc:sldMk cId="1136634799" sldId="311"/>
        </pc:sldMkLst>
        <pc:spChg chg="mod">
          <ac:chgData name="Omar Altrad" userId="S::oaltrad@sfu.ca::2b5dfc3e-8c47-4f71-b862-cf44c15bedb9" providerId="AD" clId="Web-{8AB4E012-40DE-D0F1-8A87-EC3C34A73E4A}" dt="2020-01-26T05:40:33.222" v="27" actId="20577"/>
          <ac:spMkLst>
            <pc:docMk/>
            <pc:sldMk cId="1136634799" sldId="311"/>
            <ac:spMk id="2" creationId="{B22D0C52-55A2-4968-81A8-A25FAE4D16ED}"/>
          </ac:spMkLst>
        </pc:spChg>
        <pc:spChg chg="add del mod">
          <ac:chgData name="Omar Altrad" userId="S::oaltrad@sfu.ca::2b5dfc3e-8c47-4f71-b862-cf44c15bedb9" providerId="AD" clId="Web-{8AB4E012-40DE-D0F1-8A87-EC3C34A73E4A}" dt="2020-01-26T05:51:10.982" v="79"/>
          <ac:spMkLst>
            <pc:docMk/>
            <pc:sldMk cId="1136634799" sldId="311"/>
            <ac:spMk id="3" creationId="{5D165DC3-81BE-4EB4-A380-D174E24F51F4}"/>
          </ac:spMkLst>
        </pc:spChg>
        <pc:spChg chg="add del mod">
          <ac:chgData name="Omar Altrad" userId="S::oaltrad@sfu.ca::2b5dfc3e-8c47-4f71-b862-cf44c15bedb9" providerId="AD" clId="Web-{8AB4E012-40DE-D0F1-8A87-EC3C34A73E4A}" dt="2020-01-26T05:50:57.841" v="78"/>
          <ac:spMkLst>
            <pc:docMk/>
            <pc:sldMk cId="1136634799" sldId="311"/>
            <ac:spMk id="5" creationId="{D15DFB43-3A32-4917-B62B-689B3400727F}"/>
          </ac:spMkLst>
        </pc:spChg>
        <pc:spChg chg="add mod">
          <ac:chgData name="Omar Altrad" userId="S::oaltrad@sfu.ca::2b5dfc3e-8c47-4f71-b862-cf44c15bedb9" providerId="AD" clId="Web-{8AB4E012-40DE-D0F1-8A87-EC3C34A73E4A}" dt="2020-01-26T21:47:18.212" v="424" actId="20577"/>
          <ac:spMkLst>
            <pc:docMk/>
            <pc:sldMk cId="1136634799" sldId="311"/>
            <ac:spMk id="7" creationId="{FD1D8DAE-B3A2-43C8-8012-0EF1596A264C}"/>
          </ac:spMkLst>
        </pc:spChg>
      </pc:sldChg>
      <pc:sldChg chg="modSp add replId">
        <pc:chgData name="Omar Altrad" userId="S::oaltrad@sfu.ca::2b5dfc3e-8c47-4f71-b862-cf44c15bedb9" providerId="AD" clId="Web-{8AB4E012-40DE-D0F1-8A87-EC3C34A73E4A}" dt="2020-01-26T21:47:36.306" v="428" actId="20577"/>
        <pc:sldMkLst>
          <pc:docMk/>
          <pc:sldMk cId="2317877738" sldId="312"/>
        </pc:sldMkLst>
        <pc:spChg chg="mod">
          <ac:chgData name="Omar Altrad" userId="S::oaltrad@sfu.ca::2b5dfc3e-8c47-4f71-b862-cf44c15bedb9" providerId="AD" clId="Web-{8AB4E012-40DE-D0F1-8A87-EC3C34A73E4A}" dt="2020-01-26T21:47:36.306" v="428" actId="20577"/>
          <ac:spMkLst>
            <pc:docMk/>
            <pc:sldMk cId="2317877738" sldId="312"/>
            <ac:spMk id="7" creationId="{FD1D8DAE-B3A2-43C8-8012-0EF1596A264C}"/>
          </ac:spMkLst>
        </pc:spChg>
      </pc:sldChg>
      <pc:sldChg chg="addSp modSp new del">
        <pc:chgData name="Omar Altrad" userId="S::oaltrad@sfu.ca::2b5dfc3e-8c47-4f71-b862-cf44c15bedb9" providerId="AD" clId="Web-{8AB4E012-40DE-D0F1-8A87-EC3C34A73E4A}" dt="2020-01-26T06:02:51.228" v="336"/>
        <pc:sldMkLst>
          <pc:docMk/>
          <pc:sldMk cId="4225663376" sldId="313"/>
        </pc:sldMkLst>
        <pc:spChg chg="add mod">
          <ac:chgData name="Omar Altrad" userId="S::oaltrad@sfu.ca::2b5dfc3e-8c47-4f71-b862-cf44c15bedb9" providerId="AD" clId="Web-{8AB4E012-40DE-D0F1-8A87-EC3C34A73E4A}" dt="2020-01-26T06:02:05.085" v="330"/>
          <ac:spMkLst>
            <pc:docMk/>
            <pc:sldMk cId="4225663376" sldId="313"/>
            <ac:spMk id="2" creationId="{29513CEC-BC67-4BE7-AC38-89C1DFE80057}"/>
          </ac:spMkLst>
        </pc:spChg>
      </pc:sldChg>
      <pc:sldChg chg="addSp delSp modSp add replId">
        <pc:chgData name="Omar Altrad" userId="S::oaltrad@sfu.ca::2b5dfc3e-8c47-4f71-b862-cf44c15bedb9" providerId="AD" clId="Web-{8AB4E012-40DE-D0F1-8A87-EC3C34A73E4A}" dt="2020-01-26T21:47:48.290" v="433" actId="20577"/>
        <pc:sldMkLst>
          <pc:docMk/>
          <pc:sldMk cId="366750694" sldId="314"/>
        </pc:sldMkLst>
        <pc:spChg chg="add del mod">
          <ac:chgData name="Omar Altrad" userId="S::oaltrad@sfu.ca::2b5dfc3e-8c47-4f71-b862-cf44c15bedb9" providerId="AD" clId="Web-{8AB4E012-40DE-D0F1-8A87-EC3C34A73E4A}" dt="2020-01-26T06:02:42.243" v="335"/>
          <ac:spMkLst>
            <pc:docMk/>
            <pc:sldMk cId="366750694" sldId="314"/>
            <ac:spMk id="4" creationId="{5888BBC8-D4B7-4D07-9EA3-8F5F238959F9}"/>
          </ac:spMkLst>
        </pc:spChg>
        <pc:spChg chg="add mod">
          <ac:chgData name="Omar Altrad" userId="S::oaltrad@sfu.ca::2b5dfc3e-8c47-4f71-b862-cf44c15bedb9" providerId="AD" clId="Web-{8AB4E012-40DE-D0F1-8A87-EC3C34A73E4A}" dt="2020-01-26T21:47:48.290" v="433" actId="20577"/>
          <ac:spMkLst>
            <pc:docMk/>
            <pc:sldMk cId="366750694" sldId="314"/>
            <ac:spMk id="5" creationId="{69006075-FFF5-4FB8-8C0E-84F5281E0522}"/>
          </ac:spMkLst>
        </pc:spChg>
        <pc:spChg chg="del">
          <ac:chgData name="Omar Altrad" userId="S::oaltrad@sfu.ca::2b5dfc3e-8c47-4f71-b862-cf44c15bedb9" providerId="AD" clId="Web-{8AB4E012-40DE-D0F1-8A87-EC3C34A73E4A}" dt="2020-01-26T06:02:29.882" v="332"/>
          <ac:spMkLst>
            <pc:docMk/>
            <pc:sldMk cId="366750694" sldId="314"/>
            <ac:spMk id="7" creationId="{FD1D8DAE-B3A2-43C8-8012-0EF1596A264C}"/>
          </ac:spMkLst>
        </pc:spChg>
      </pc:sldChg>
      <pc:sldChg chg="addSp delSp modSp new del">
        <pc:chgData name="Omar Altrad" userId="S::oaltrad@sfu.ca::2b5dfc3e-8c47-4f71-b862-cf44c15bedb9" providerId="AD" clId="Web-{8AB4E012-40DE-D0F1-8A87-EC3C34A73E4A}" dt="2020-01-26T07:01:00.519" v="386"/>
        <pc:sldMkLst>
          <pc:docMk/>
          <pc:sldMk cId="2785231970" sldId="315"/>
        </pc:sldMkLst>
        <pc:spChg chg="add del mod">
          <ac:chgData name="Omar Altrad" userId="S::oaltrad@sfu.ca::2b5dfc3e-8c47-4f71-b862-cf44c15bedb9" providerId="AD" clId="Web-{8AB4E012-40DE-D0F1-8A87-EC3C34A73E4A}" dt="2020-01-26T06:12:54.225" v="368"/>
          <ac:spMkLst>
            <pc:docMk/>
            <pc:sldMk cId="2785231970" sldId="315"/>
            <ac:spMk id="2" creationId="{F876033D-0EE9-4311-A0AA-BD3DBF97F176}"/>
          </ac:spMkLst>
        </pc:spChg>
        <pc:spChg chg="add del mod">
          <ac:chgData name="Omar Altrad" userId="S::oaltrad@sfu.ca::2b5dfc3e-8c47-4f71-b862-cf44c15bedb9" providerId="AD" clId="Web-{8AB4E012-40DE-D0F1-8A87-EC3C34A73E4A}" dt="2020-01-26T06:14:57.959" v="371"/>
          <ac:spMkLst>
            <pc:docMk/>
            <pc:sldMk cId="2785231970" sldId="315"/>
            <ac:spMk id="3" creationId="{2D2625BD-EBB6-4E24-B9AF-507698E0591C}"/>
          </ac:spMkLst>
        </pc:spChg>
        <pc:spChg chg="add mod">
          <ac:chgData name="Omar Altrad" userId="S::oaltrad@sfu.ca::2b5dfc3e-8c47-4f71-b862-cf44c15bedb9" providerId="AD" clId="Web-{8AB4E012-40DE-D0F1-8A87-EC3C34A73E4A}" dt="2020-01-26T06:16:07.584" v="385" actId="20577"/>
          <ac:spMkLst>
            <pc:docMk/>
            <pc:sldMk cId="2785231970" sldId="315"/>
            <ac:spMk id="4" creationId="{5E7ECEAD-8D18-40D4-96AE-8F48633C31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339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209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754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326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7698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56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737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044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11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35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71639-3C30-420C-801F-A71EF7345A85}" type="datetimeFigureOut">
              <a:rPr lang="en-CA" smtClean="0"/>
              <a:t>2020-01-26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3B97-7F13-45B8-AFD2-A3ABDAB84D4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837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gbaker.ca/165-slid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sa/4.0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ggbaker.ca/165-slid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sa/4.0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happy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hyperlink" Target="http://sad.png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57727A-FDCF-4F0D-8E19-6D5A62081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altLang="en-US" sz="4000" b="1">
                <a:solidFill>
                  <a:srgbClr val="54585A"/>
                </a:solidFill>
              </a:rPr>
              <a:t>CMPT 165, Spring 2020</a:t>
            </a:r>
            <a:br>
              <a:rPr lang="en-US" sz="4000" b="1" spc="-50">
                <a:solidFill>
                  <a:srgbClr val="54585A"/>
                </a:solidFill>
                <a:latin typeface="Calibri"/>
              </a:rPr>
            </a:br>
            <a:r>
              <a:rPr lang="en-US" sz="4000" b="1" spc="-50">
                <a:solidFill>
                  <a:srgbClr val="54585A"/>
                </a:solidFill>
                <a:latin typeface="Calibri"/>
              </a:rPr>
              <a:t>JavaScript Introduction</a:t>
            </a:r>
            <a:endParaRPr lang="en-CA" sz="4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9055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47F21E-5DC5-45C5-9621-9B1507F5A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rgbClr val="FFFFFF"/>
                </a:solidFill>
              </a:rPr>
              <a:t>Variables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C915E-BC73-4853-9C0D-1B898C7F7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Variables can also store other kinds of information, like numbers.</a:t>
            </a:r>
          </a:p>
          <a:p>
            <a:pPr marL="0" indent="0">
              <a:buNone/>
            </a:pPr>
            <a:r>
              <a:rPr lang="en-US" sz="2000">
                <a:solidFill>
                  <a:srgbClr val="000000"/>
                </a:solidFill>
              </a:rPr>
              <a:t>                                              Another_example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chemeClr val="accent1"/>
                </a:solidFill>
              </a:rPr>
              <a:t>function () </a:t>
            </a:r>
            <a:r>
              <a:rPr lang="en-US" sz="2000" dirty="0">
                <a:solidFill>
                  <a:srgbClr val="FF0000"/>
                </a:solidFill>
              </a:rPr>
              <a:t>{ </a:t>
            </a:r>
            <a:endParaRPr lang="en-US" sz="2000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                                                                                   count = 54; </a:t>
            </a:r>
            <a:endParaRPr lang="en-US" sz="2000" dirty="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                                                                                   count = count + 1; </a:t>
            </a:r>
            <a:endParaRPr lang="en-US" sz="2000" dirty="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                                                                                    alert(count); </a:t>
            </a:r>
            <a:r>
              <a:rPr lang="en-US" sz="2000" dirty="0">
                <a:solidFill>
                  <a:srgbClr val="FF0000"/>
                </a:solidFill>
              </a:rPr>
              <a:t>} </a:t>
            </a:r>
            <a:endParaRPr lang="en-US" sz="2000" dirty="0">
              <a:solidFill>
                <a:srgbClr val="FF0000"/>
              </a:solidFill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This function will pop up and show the number 55. It sets count to 54; changes it to 54+1 = 55, and then calls alert with that value.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445159F-64FF-4010-BF02-E30883622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75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084F62-D353-4123-9441-A9F158823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rgbClr val="FFFFFF"/>
                </a:solidFill>
              </a:rPr>
              <a:t>Variables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AF3DF-6337-4DA8-ADEC-4C4A01627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757989"/>
            <a:ext cx="9833548" cy="388530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                                                      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Another_example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 = </a:t>
            </a: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function () </a:t>
            </a:r>
            <a:r>
              <a:rPr lang="en-US" sz="2000" dirty="0">
                <a:solidFill>
                  <a:srgbClr val="FF0000"/>
                </a:solidFill>
                <a:ea typeface="+mn-lt"/>
                <a:cs typeface="+mn-lt"/>
              </a:rPr>
              <a:t>{</a:t>
            </a: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                                                                                          </a:t>
            </a: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count = 54; 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                                                                                          count = count + 1; 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                                                                                           alert(count);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ea typeface="+mn-lt"/>
                <a:cs typeface="+mn-lt"/>
              </a:rPr>
              <a:t>                                                                                                                  } </a:t>
            </a:r>
            <a:endParaRPr lang="en-US" dirty="0"/>
          </a:p>
          <a:p>
            <a:r>
              <a:rPr lang="en-US" sz="2000" dirty="0">
                <a:solidFill>
                  <a:srgbClr val="000000"/>
                </a:solidFill>
              </a:rPr>
              <a:t>Things to note…</a:t>
            </a:r>
            <a:endParaRPr lang="en-US" dirty="0"/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Variables can be assigned many times, and the value being stored changes (varies).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Variables can store different kinds of information. Here, </a:t>
            </a:r>
            <a:r>
              <a:rPr lang="en-US" sz="2000" dirty="0" err="1">
                <a:solidFill>
                  <a:srgbClr val="000000"/>
                </a:solidFill>
              </a:rPr>
              <a:t>another_example</a:t>
            </a:r>
            <a:r>
              <a:rPr lang="en-US" sz="2000" dirty="0">
                <a:solidFill>
                  <a:srgbClr val="000000"/>
                </a:solidFill>
              </a:rPr>
              <a:t> is holding a function, count contains a number.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Calling the variable by name uses its value. In the second statement, count + 1 uses count's current value (54) where it is mentioned, so the calculation evaluates to 55.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Giving the variable to alert() uses the value at that point in the execution (55).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93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D8B14-1432-4063-A52E-BB9A6F642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rgbClr val="FFFFFF"/>
                </a:solidFill>
              </a:rPr>
              <a:t>Variables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E3DD7-3533-41BE-8AE5-FD73E7C89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</a:rPr>
              <a:t>When a variable is holding a function, we can call it by putting parentheses after its name, like: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</a:rPr>
              <a:t>    </a:t>
            </a:r>
            <a:r>
              <a:rPr lang="en-US" sz="2000" dirty="0">
                <a:solidFill>
                  <a:schemeClr val="accent1"/>
                </a:solidFill>
              </a:rPr>
              <a:t>                                                  </a:t>
            </a:r>
            <a:r>
              <a:rPr lang="en-US" sz="2000" dirty="0" err="1">
                <a:solidFill>
                  <a:schemeClr val="accent1"/>
                </a:solidFill>
              </a:rPr>
              <a:t>Another_example</a:t>
            </a:r>
            <a:r>
              <a:rPr lang="en-US" sz="2000" dirty="0">
                <a:solidFill>
                  <a:schemeClr val="accent1"/>
                </a:solidFill>
              </a:rPr>
              <a:t>()</a:t>
            </a:r>
            <a:endParaRPr lang="en-US" sz="2000" dirty="0">
              <a:solidFill>
                <a:schemeClr val="accent1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</a:rPr>
              <a:t>Or, using a built-in function,</a:t>
            </a:r>
            <a:endParaRPr lang="en-US" sz="2000" dirty="0">
              <a:solidFill>
                <a:srgbClr val="4472C4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</a:rPr>
              <a:t>                                                        </a:t>
            </a:r>
            <a:r>
              <a:rPr lang="en-US" sz="2000" dirty="0">
                <a:solidFill>
                  <a:schemeClr val="accent1"/>
                </a:solidFill>
              </a:rPr>
              <a:t>alert(</a:t>
            </a:r>
            <a:r>
              <a:rPr lang="en-US" sz="2000" dirty="0">
                <a:solidFill>
                  <a:srgbClr val="FF0000"/>
                </a:solidFill>
              </a:rPr>
              <a:t>"hello world"</a:t>
            </a:r>
            <a:r>
              <a:rPr lang="en-US" sz="2000" dirty="0">
                <a:solidFill>
                  <a:schemeClr val="accent1"/>
                </a:solidFill>
              </a:rPr>
              <a:t>)</a:t>
            </a:r>
            <a:endParaRPr lang="en-US" sz="2000">
              <a:solidFill>
                <a:schemeClr val="accent1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</a:rPr>
              <a:t>(Call/​run/​execute all mean do the stuff in the function.)</a:t>
            </a:r>
          </a:p>
          <a:p>
            <a:endParaRPr lang="en-US"/>
          </a:p>
          <a:p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2210421-CF42-4339-8937-7A5D4560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7338" y="29333825"/>
            <a:ext cx="8567737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(Call/​run/​execute all mean do the stuff in the function.)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Types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There are several different kinds of information that can be stored in JavaScript variables, or elsewhere in calculations.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Each is a 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type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Types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Numbers are numeric values that can be used in calculations. Each of these statements puts a number in a variable:</a:t>
            </a:r>
            <a:endParaRPr kumimoji="0" lang="en-US" altLang="en-US" sz="7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Code Pro" panose="020B050903040302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count = 17 higher_count = count + 1 double_count = count * 2 length = 7.32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rgbClr val="007096"/>
              </a:solidFill>
              <a:effectLst/>
              <a:hlinkClick r:id="rId3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  <a:hlinkClick r:id="rId3"/>
              </a:rPr>
              <a:t>CMPT 165, Fall 2019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Copyright © 2015–2019 Greg Baker.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    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000" b="0" i="0" u="none" strike="noStrike" cap="none" normalizeH="0" baseline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2" descr="Creative Commons License">
            <a:hlinkClick r:id="rId4"/>
            <a:extLst>
              <a:ext uri="{FF2B5EF4-FFF2-40B4-BE49-F238E27FC236}">
                <a16:creationId xmlns:a16="http://schemas.microsoft.com/office/drawing/2014/main" id="{D5703B23-2B68-4353-A460-A377815033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88075" y="863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450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3818AB-9F0A-4F2E-B6E4-31630EC6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E4513-7E07-4A35-B87B-B653EFDC5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67671"/>
            <a:ext cx="9833548" cy="368906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There are several different kinds of information that can be stored in JavaScript variables, or elsewhere in calculations.</a:t>
            </a:r>
            <a:endParaRPr lang="en-US" sz="2600">
              <a:solidFill>
                <a:srgbClr val="000000"/>
              </a:solidFill>
              <a:cs typeface="Calibri"/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Each is a </a:t>
            </a:r>
            <a:r>
              <a:rPr lang="en-US" sz="2600" b="1" i="1" dirty="0">
                <a:solidFill>
                  <a:srgbClr val="000000"/>
                </a:solidFill>
              </a:rPr>
              <a:t>type</a:t>
            </a:r>
            <a:r>
              <a:rPr lang="en-US" sz="2600" dirty="0">
                <a:solidFill>
                  <a:srgbClr val="000000"/>
                </a:solidFill>
              </a:rPr>
              <a:t>.</a:t>
            </a:r>
            <a:endParaRPr lang="en-US" sz="2600" dirty="0">
              <a:solidFill>
                <a:srgbClr val="000000"/>
              </a:solidFill>
              <a:cs typeface="Calibri"/>
            </a:endParaRPr>
          </a:p>
          <a:p>
            <a:r>
              <a:rPr lang="en-US" sz="2600" dirty="0">
                <a:solidFill>
                  <a:srgbClr val="FF0000"/>
                </a:solidFill>
              </a:rPr>
              <a:t>Numbers</a:t>
            </a:r>
            <a:r>
              <a:rPr lang="en-US" sz="2600" dirty="0"/>
              <a:t> are numeric values that can be used in calculations. Each of these statements puts a number in a variable:</a:t>
            </a:r>
            <a:endParaRPr lang="en-US" sz="2600" dirty="0">
              <a:cs typeface="Calibri"/>
            </a:endParaRPr>
          </a:p>
          <a:p>
            <a:pPr marL="1371600" lvl="3" indent="0">
              <a:buNone/>
            </a:pP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                                          Count = 17</a:t>
            </a:r>
          </a:p>
          <a:p>
            <a:pPr marL="1371600" lvl="3" indent="0">
              <a:buNone/>
            </a:pP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                                          </a:t>
            </a:r>
            <a:r>
              <a:rPr lang="en-US" sz="2400" dirty="0" err="1">
                <a:solidFill>
                  <a:schemeClr val="accent1"/>
                </a:solidFill>
                <a:latin typeface="Italic"/>
                <a:cs typeface="Calibri" panose="020F0502020204030204"/>
              </a:rPr>
              <a:t>Higher_count</a:t>
            </a: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 = count+1</a:t>
            </a:r>
          </a:p>
          <a:p>
            <a:pPr marL="1371600" lvl="3" indent="0">
              <a:buNone/>
            </a:pP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                                          </a:t>
            </a:r>
            <a:r>
              <a:rPr lang="en-US" sz="2400" dirty="0" err="1">
                <a:solidFill>
                  <a:schemeClr val="accent1"/>
                </a:solidFill>
                <a:latin typeface="Italic"/>
                <a:cs typeface="Calibri" panose="020F0502020204030204"/>
              </a:rPr>
              <a:t>Double_count</a:t>
            </a: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  = count*2</a:t>
            </a:r>
          </a:p>
          <a:p>
            <a:pPr marL="1371600" lvl="3" indent="0">
              <a:buNone/>
            </a:pPr>
            <a:r>
              <a:rPr lang="en-US" sz="2400" dirty="0">
                <a:solidFill>
                  <a:schemeClr val="accent1"/>
                </a:solidFill>
                <a:latin typeface="Italic"/>
                <a:cs typeface="Calibri" panose="020F0502020204030204"/>
              </a:rPr>
              <a:t>                                           Length = 7.32</a:t>
            </a:r>
          </a:p>
          <a:p>
            <a:pPr marL="0" indent="0">
              <a:buNone/>
            </a:pPr>
            <a:endParaRPr lang="en-US" sz="26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Numbers can be integers or real numbers </a:t>
            </a:r>
            <a:endParaRPr lang="en-US" sz="26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Basic arithmetic operations (+, -, *, /) work as you probably expect.</a:t>
            </a:r>
            <a:endParaRPr lang="en-US" sz="2600">
              <a:solidFill>
                <a:srgbClr val="000000"/>
              </a:solidFill>
              <a:cs typeface="Calibri"/>
            </a:endParaRPr>
          </a:p>
          <a:p>
            <a:endParaRPr lang="en-CA" sz="2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0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181C15-F519-4742-80B3-3FFA8AD6A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38580-FFC3-4596-B83E-87B2912FF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49" y="2710815"/>
            <a:ext cx="10516397" cy="398988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Strings</a:t>
            </a:r>
            <a:r>
              <a:rPr lang="en-US" sz="2000" dirty="0">
                <a:solidFill>
                  <a:srgbClr val="000000"/>
                </a:solidFill>
              </a:rPr>
              <a:t> are sequences of characters representing text. e.g. in the function call </a:t>
            </a:r>
            <a:r>
              <a:rPr lang="en-US" sz="2000" dirty="0">
                <a:solidFill>
                  <a:schemeClr val="accent1"/>
                </a:solidFill>
              </a:rPr>
              <a:t>alert(</a:t>
            </a:r>
            <a:r>
              <a:rPr lang="en-US" sz="2000" dirty="0">
                <a:solidFill>
                  <a:srgbClr val="C00000"/>
                </a:solidFill>
              </a:rPr>
              <a:t>'Hello world!'</a:t>
            </a:r>
            <a:r>
              <a:rPr lang="en-US" sz="2000" dirty="0">
                <a:solidFill>
                  <a:schemeClr val="accent1"/>
                </a:solidFill>
              </a:rPr>
              <a:t>)</a:t>
            </a:r>
            <a:r>
              <a:rPr lang="en-US" sz="2000" dirty="0">
                <a:solidFill>
                  <a:srgbClr val="000000"/>
                </a:solidFill>
              </a:rPr>
              <a:t>, the argument (</a:t>
            </a:r>
            <a:r>
              <a:rPr lang="en-US" sz="2000" dirty="0">
                <a:solidFill>
                  <a:schemeClr val="accent1"/>
                </a:solidFill>
              </a:rPr>
              <a:t>'Hello world!'</a:t>
            </a:r>
            <a:r>
              <a:rPr lang="en-US" sz="2000" dirty="0">
                <a:solidFill>
                  <a:srgbClr val="000000"/>
                </a:solidFill>
              </a:rPr>
              <a:t>) is a string.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Strings can be stored in variables: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914400" lvl="2" indent="0">
              <a:buNone/>
            </a:pPr>
            <a:r>
              <a:rPr lang="en-US" dirty="0">
                <a:solidFill>
                  <a:schemeClr val="accent1"/>
                </a:solidFill>
                <a:cs typeface="Calibri" panose="020F0502020204030204"/>
              </a:rPr>
              <a:t>                                         Message = </a:t>
            </a:r>
            <a:r>
              <a:rPr lang="en-US" dirty="0">
                <a:solidFill>
                  <a:srgbClr val="FF0000"/>
                </a:solidFill>
                <a:cs typeface="Calibri" panose="020F0502020204030204"/>
              </a:rPr>
              <a:t>"Hello world!"</a:t>
            </a:r>
          </a:p>
          <a:p>
            <a:pPr marL="914400" lvl="2" indent="0">
              <a:buNone/>
            </a:pPr>
            <a:r>
              <a:rPr lang="en-US" dirty="0">
                <a:solidFill>
                  <a:schemeClr val="accent1"/>
                </a:solidFill>
                <a:cs typeface="Calibri" panose="020F0502020204030204"/>
              </a:rPr>
              <a:t>                                         Course = </a:t>
            </a:r>
            <a:r>
              <a:rPr lang="en-US" dirty="0">
                <a:solidFill>
                  <a:srgbClr val="FF0000"/>
                </a:solidFill>
                <a:cs typeface="Calibri" panose="020F0502020204030204"/>
              </a:rPr>
              <a:t>"CMPT 165"</a:t>
            </a:r>
          </a:p>
          <a:p>
            <a:r>
              <a:rPr lang="en-US" sz="2000" dirty="0">
                <a:solidFill>
                  <a:srgbClr val="000000"/>
                </a:solidFill>
              </a:rPr>
              <a:t>We can use a variable anywhere we need its value, like: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3200400" lvl="3" indent="0">
              <a:buNone/>
            </a:pPr>
            <a:r>
              <a:rPr lang="en-US" sz="2000" dirty="0">
                <a:solidFill>
                  <a:schemeClr val="accent1"/>
                </a:solidFill>
                <a:ea typeface="+mn-lt"/>
                <a:cs typeface="+mn-lt"/>
              </a:rPr>
              <a:t>  Message = </a:t>
            </a:r>
            <a:r>
              <a:rPr lang="en-US" sz="2000" dirty="0">
                <a:solidFill>
                  <a:srgbClr val="FF0000"/>
                </a:solidFill>
                <a:ea typeface="+mn-lt"/>
                <a:cs typeface="+mn-lt"/>
              </a:rPr>
              <a:t>"Hello world!"</a:t>
            </a:r>
            <a:endParaRPr lang="en-US" sz="2000" dirty="0">
              <a:ea typeface="+mn-lt"/>
              <a:cs typeface="+mn-lt"/>
            </a:endParaRPr>
          </a:p>
          <a:p>
            <a:pPr marL="3200400" lvl="3" indent="0">
              <a:buNone/>
            </a:pPr>
            <a:r>
              <a:rPr lang="en-US" sz="2000" dirty="0">
                <a:solidFill>
                  <a:schemeClr val="accent1"/>
                </a:solidFill>
                <a:cs typeface="Calibri"/>
              </a:rPr>
              <a:t>  Alert</a:t>
            </a:r>
            <a:r>
              <a:rPr lang="en-US" sz="2000" dirty="0">
                <a:solidFill>
                  <a:srgbClr val="FF0000"/>
                </a:solidFill>
                <a:cs typeface="Calibri"/>
              </a:rPr>
              <a:t> (message)</a:t>
            </a:r>
          </a:p>
          <a:p>
            <a:r>
              <a:rPr lang="en-US" sz="2000" dirty="0">
                <a:solidFill>
                  <a:srgbClr val="000000"/>
                </a:solidFill>
              </a:rPr>
              <a:t>A literal string can be wrapped in either single or double quotes in JavaScript. Strings can be joined with + :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2743200" lvl="6" indent="0">
              <a:buNone/>
            </a:pPr>
            <a:r>
              <a:rPr lang="en-US" sz="2000" dirty="0">
                <a:solidFill>
                  <a:schemeClr val="accent1"/>
                </a:solidFill>
                <a:cs typeface="Calibri" panose="020F0502020204030204"/>
              </a:rPr>
              <a:t>          Message =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en-US" sz="2000" dirty="0">
                <a:solidFill>
                  <a:srgbClr val="FF0000"/>
                </a:solidFill>
                <a:cs typeface="Calibri" panose="020F0502020204030204"/>
              </a:rPr>
              <a:t>'Hello'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en-US" sz="2000" dirty="0">
                <a:solidFill>
                  <a:schemeClr val="accent1"/>
                </a:solidFill>
                <a:cs typeface="Calibri" panose="020F0502020204030204"/>
              </a:rPr>
              <a:t>+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en-US" sz="2000" dirty="0">
                <a:solidFill>
                  <a:srgbClr val="FF0000"/>
                </a:solidFill>
                <a:cs typeface="Calibri" panose="020F0502020204030204"/>
              </a:rPr>
              <a:t>'  '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en-US" sz="2000" dirty="0">
                <a:solidFill>
                  <a:schemeClr val="accent1"/>
                </a:solidFill>
                <a:cs typeface="Calibri" panose="020F0502020204030204"/>
              </a:rPr>
              <a:t>+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'</a:t>
            </a:r>
            <a:r>
              <a:rPr lang="en-US" sz="2000" dirty="0">
                <a:solidFill>
                  <a:srgbClr val="FF0000"/>
                </a:solidFill>
                <a:cs typeface="Calibri" panose="020F0502020204030204"/>
              </a:rPr>
              <a:t>world!'</a:t>
            </a:r>
          </a:p>
          <a:p>
            <a:pPr marL="2743200" lvl="6" indent="0">
              <a:buNone/>
            </a:pPr>
            <a:r>
              <a:rPr lang="en-US" sz="2000" dirty="0">
                <a:solidFill>
                  <a:schemeClr val="accent1"/>
                </a:solidFill>
                <a:cs typeface="Calibri" panose="020F0502020204030204"/>
              </a:rPr>
              <a:t>          Alert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(</a:t>
            </a:r>
            <a:r>
              <a:rPr lang="en-US" sz="2000" dirty="0">
                <a:solidFill>
                  <a:srgbClr val="FF0000"/>
                </a:solidFill>
                <a:cs typeface="Calibri" panose="020F0502020204030204"/>
              </a:rPr>
              <a:t>message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)</a:t>
            </a:r>
          </a:p>
          <a:p>
            <a:endParaRPr lang="en-US" sz="2000">
              <a:solidFill>
                <a:srgbClr val="000000"/>
              </a:solidFill>
              <a:cs typeface="Calibri" panose="020F0502020204030204"/>
            </a:endParaRPr>
          </a:p>
          <a:p>
            <a:endParaRPr lang="en-CA" sz="2000">
              <a:solidFill>
                <a:srgbClr val="00000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39349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841477"/>
            <a:ext cx="9833548" cy="318984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Functions</a:t>
            </a:r>
            <a:r>
              <a:rPr lang="en-US" sz="2400" dirty="0">
                <a:solidFill>
                  <a:srgbClr val="000000"/>
                </a:solidFill>
              </a:rPr>
              <a:t>, like our </a:t>
            </a:r>
            <a:r>
              <a:rPr lang="en-US" sz="2400" err="1">
                <a:solidFill>
                  <a:schemeClr val="accent1"/>
                </a:solidFill>
              </a:rPr>
              <a:t>say_hello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err="1">
                <a:solidFill>
                  <a:schemeClr val="accent1"/>
                </a:solidFill>
              </a:rPr>
              <a:t>another_example</a:t>
            </a:r>
            <a:r>
              <a:rPr lang="en-US" sz="2400" dirty="0">
                <a:solidFill>
                  <a:srgbClr val="000000"/>
                </a:solidFill>
              </a:rPr>
              <a:t>, are stored in variables that hold the function definition.</a:t>
            </a:r>
          </a:p>
          <a:p>
            <a:r>
              <a:rPr lang="en-US" sz="2400" dirty="0">
                <a:solidFill>
                  <a:srgbClr val="000000"/>
                </a:solidFill>
              </a:rPr>
              <a:t>We have seen the alert function, which is pre-defined as part of the language.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>
                <a:solidFill>
                  <a:srgbClr val="FF0000"/>
                </a:solidFill>
              </a:rPr>
              <a:t>objects </a:t>
            </a:r>
            <a:r>
              <a:rPr lang="en-US" sz="2400">
                <a:solidFill>
                  <a:srgbClr val="000000"/>
                </a:solidFill>
              </a:rPr>
              <a:t>are a container for other things: numbers, strings, functions, </a:t>
            </a:r>
            <a:r>
              <a:rPr lang="en-US" sz="2400" dirty="0">
                <a:solidFill>
                  <a:srgbClr val="000000"/>
                </a:solidFill>
              </a:rPr>
              <a:t>and other objects.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We will get many kinds of objects given to us by the language. We will be using them a lot, but not directly creating them ourselves.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The</a:t>
            </a:r>
            <a:r>
              <a:rPr lang="en-US" sz="2400" dirty="0">
                <a:solidFill>
                  <a:schemeClr val="accent1"/>
                </a:solidFill>
              </a:rPr>
              <a:t> . operator</a:t>
            </a:r>
            <a:r>
              <a:rPr lang="en-US" sz="2400" dirty="0">
                <a:solidFill>
                  <a:srgbClr val="000000"/>
                </a:solidFill>
              </a:rPr>
              <a:t> is used to get something out of an object. If we have an object a that contains b, we can get it by asking for </a:t>
            </a:r>
            <a:r>
              <a:rPr lang="en-US" sz="2400" dirty="0" err="1">
                <a:solidFill>
                  <a:schemeClr val="accent1"/>
                </a:solidFill>
              </a:rPr>
              <a:t>a.b</a:t>
            </a:r>
            <a:r>
              <a:rPr lang="en-US" sz="2400" dirty="0">
                <a:solidFill>
                  <a:srgbClr val="000000"/>
                </a:solidFill>
              </a:rPr>
              <a:t> .</a:t>
            </a:r>
            <a:endParaRPr lang="en-CA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439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There are a few more types of values in JavaScript, but those will do for now.</a:t>
            </a: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000000"/>
                </a:solidFill>
              </a:rPr>
              <a:t>What you can do with values (either in a variable or a literal value) depends on its type.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e.g. doing </a:t>
            </a:r>
            <a:r>
              <a:rPr lang="en-US">
                <a:solidFill>
                  <a:schemeClr val="accent1"/>
                </a:solidFill>
              </a:rPr>
              <a:t>a - b</a:t>
            </a:r>
            <a:r>
              <a:rPr lang="en-US">
                <a:solidFill>
                  <a:srgbClr val="000000"/>
                </a:solidFill>
              </a:rPr>
              <a:t> only really makes sense for numbers, and the alert built-in function expects its argument to be a string.</a:t>
            </a:r>
            <a:endParaRPr lang="en-C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564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25213"/>
            <a:ext cx="9833548" cy="405580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>
                <a:solidFill>
                  <a:srgbClr val="000000"/>
                </a:solidFill>
              </a:rPr>
              <a:t>We defined a function named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 already:</a:t>
            </a:r>
          </a:p>
          <a:p>
            <a:pPr marL="0" indent="0">
              <a:buNone/>
            </a:pPr>
            <a:r>
              <a:rPr lang="en-US" sz="2000">
                <a:solidFill>
                  <a:srgbClr val="000000"/>
                </a:solidFill>
                <a:latin typeface="Source Code Pro"/>
              </a:rPr>
              <a:t>            </a:t>
            </a:r>
            <a:r>
              <a:rPr lang="en-US" sz="2000" err="1">
                <a:solidFill>
                  <a:srgbClr val="000000"/>
                </a:solidFill>
                <a:latin typeface="Source Code Pro"/>
              </a:rPr>
              <a:t>say_hello</a:t>
            </a:r>
            <a:r>
              <a:rPr lang="en-US" sz="2000">
                <a:solidFill>
                  <a:srgbClr val="000000"/>
                </a:solidFill>
                <a:latin typeface="Source Code Pro"/>
              </a:rPr>
              <a:t> = </a:t>
            </a:r>
            <a:r>
              <a:rPr lang="en-US" sz="2000">
                <a:solidFill>
                  <a:schemeClr val="accent1"/>
                </a:solidFill>
                <a:latin typeface="Source Code Pro"/>
              </a:rPr>
              <a:t>function() </a:t>
            </a:r>
            <a:r>
              <a:rPr lang="en-US" sz="2000" b="1">
                <a:solidFill>
                  <a:srgbClr val="FF0000"/>
                </a:solidFill>
                <a:latin typeface="Source Code Pro"/>
              </a:rPr>
              <a:t>{ </a:t>
            </a:r>
          </a:p>
          <a:p>
            <a:pPr marL="0" indent="0">
              <a:buNone/>
            </a:pPr>
            <a:r>
              <a:rPr lang="en-US" sz="2000">
                <a:solidFill>
                  <a:schemeClr val="accent1"/>
                </a:solidFill>
                <a:latin typeface="Source Code Pro"/>
              </a:rPr>
              <a:t>                       alert(</a:t>
            </a:r>
            <a:r>
              <a:rPr lang="en-US" sz="2000">
                <a:solidFill>
                  <a:srgbClr val="FF0000"/>
                </a:solidFill>
                <a:latin typeface="Source Code Pro"/>
              </a:rPr>
              <a:t>'Hello world!'</a:t>
            </a:r>
            <a:r>
              <a:rPr lang="en-US" sz="2000">
                <a:solidFill>
                  <a:schemeClr val="accent1"/>
                </a:solidFill>
                <a:latin typeface="Source Code Pro"/>
              </a:rPr>
              <a:t>) </a:t>
            </a:r>
            <a:endParaRPr lang="en-US">
              <a:solidFill>
                <a:schemeClr val="accent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solidFill>
                  <a:schemeClr val="accent1"/>
                </a:solidFill>
                <a:latin typeface="Source Code Pro"/>
              </a:rPr>
              <a:t>                        </a:t>
            </a:r>
            <a:r>
              <a:rPr lang="en-US" sz="2000" b="1">
                <a:solidFill>
                  <a:srgbClr val="FF0000"/>
                </a:solidFill>
                <a:latin typeface="Source Code Pro"/>
              </a:rPr>
              <a:t> }</a:t>
            </a:r>
            <a:r>
              <a:rPr lang="en-US" sz="200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endParaRPr lang="en-US">
              <a:solidFill>
                <a:schemeClr val="accent1"/>
              </a:solidFill>
              <a:cs typeface="Calibri"/>
            </a:endParaRPr>
          </a:p>
          <a:p>
            <a:r>
              <a:rPr lang="en-US" sz="2000">
                <a:solidFill>
                  <a:srgbClr val="000000"/>
                </a:solidFill>
              </a:rPr>
              <a:t>What this code does: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Create a variable named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: we're storing functions in variables just like any other type of value.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Put a function (that takes no arguments) in it.</a:t>
            </a:r>
            <a:endParaRPr lang="en-CA" sz="2000">
              <a:solidFill>
                <a:srgbClr val="000000"/>
              </a:solidFill>
            </a:endParaRPr>
          </a:p>
          <a:p>
            <a:pPr lvl="1"/>
            <a:r>
              <a:rPr lang="en-US" sz="2000">
                <a:solidFill>
                  <a:srgbClr val="000000"/>
                </a:solidFill>
              </a:rPr>
              <a:t>The “body” of the function (in the {…}, what happens when we call it) contains one statement which is a call to alert.</a:t>
            </a:r>
          </a:p>
          <a:p>
            <a:r>
              <a:rPr lang="en-US" sz="2000">
                <a:solidFill>
                  <a:srgbClr val="000000"/>
                </a:solidFill>
              </a:rPr>
              <a:t>As we go on, the body of the functions will expand, and we will learn how to write functions that take arguments.</a:t>
            </a:r>
          </a:p>
        </p:txBody>
      </p:sp>
    </p:spTree>
    <p:extLst>
      <p:ext uri="{BB962C8B-B14F-4D97-AF65-F5344CB8AC3E}">
        <p14:creationId xmlns:p14="http://schemas.microsoft.com/office/powerpoint/2010/main" val="1675504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dirty="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D1D8DAE-B3A2-43C8-8012-0EF1596A2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294" y="240071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    </a:t>
            </a:r>
            <a:r>
              <a:rPr lang="en-US" b="1" dirty="0">
                <a:solidFill>
                  <a:srgbClr val="000000"/>
                </a:solidFill>
                <a:cs typeface="Calibri"/>
              </a:rPr>
              <a:t>Q1. Inside which HTML element do we put the JavaScript?</a:t>
            </a:r>
            <a:endParaRPr lang="en-US" b="1" dirty="0">
              <a:solidFill>
                <a:srgbClr val="000000"/>
              </a:solidFill>
              <a:ea typeface="+mn-lt"/>
              <a:cs typeface="+mn-lt"/>
            </a:endParaRPr>
          </a:p>
          <a:p>
            <a:pPr marL="1828800" lvl="3">
              <a:buAutoNum type="alphaLcPeriod"/>
            </a:pPr>
            <a:r>
              <a:rPr lang="en-US" dirty="0">
                <a:cs typeface="Calibri"/>
              </a:rPr>
              <a:t>&lt;scripting&gt;</a:t>
            </a:r>
            <a:endParaRPr lang="en-US">
              <a:cs typeface="Calibri"/>
            </a:endParaRPr>
          </a:p>
          <a:p>
            <a:pPr marL="1828800" lvl="3">
              <a:buAutoNum type="alphaLcPeriod"/>
            </a:pPr>
            <a:r>
              <a:rPr lang="en-US" dirty="0">
                <a:cs typeface="Calibri"/>
              </a:rPr>
              <a:t>&lt;script&gt;</a:t>
            </a:r>
            <a:endParaRPr lang="en-US">
              <a:cs typeface="Calibri"/>
            </a:endParaRPr>
          </a:p>
          <a:p>
            <a:pPr marL="1828800" lvl="3">
              <a:buAutoNum type="alphaLcPeriod"/>
            </a:pPr>
            <a:r>
              <a:rPr lang="en-US" dirty="0">
                <a:cs typeface="Calibri"/>
              </a:rPr>
              <a:t>&lt;</a:t>
            </a:r>
            <a:r>
              <a:rPr lang="en-US" dirty="0" err="1">
                <a:cs typeface="Calibri"/>
              </a:rPr>
              <a:t>javascript</a:t>
            </a:r>
            <a:r>
              <a:rPr lang="en-US" dirty="0">
                <a:cs typeface="Calibri"/>
              </a:rPr>
              <a:t>&gt;</a:t>
            </a:r>
            <a:endParaRPr lang="en-US">
              <a:cs typeface="Calibri"/>
            </a:endParaRPr>
          </a:p>
          <a:p>
            <a:pPr marL="1828800" lvl="3">
              <a:buAutoNum type="alphaLcPeriod"/>
            </a:pPr>
            <a:r>
              <a:rPr lang="en-US" dirty="0">
                <a:cs typeface="Calibri"/>
              </a:rPr>
              <a:t>&lt;</a:t>
            </a:r>
            <a:r>
              <a:rPr lang="en-US" err="1">
                <a:cs typeface="Calibri"/>
              </a:rPr>
              <a:t>js</a:t>
            </a:r>
            <a:r>
              <a:rPr lang="en-US" dirty="0">
                <a:cs typeface="Calibri"/>
              </a:rPr>
              <a:t>&gt;</a:t>
            </a:r>
            <a:endParaRPr lang="en-US" b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6634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dirty="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D1D8DAE-B3A2-43C8-8012-0EF1596A2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294" y="2400719"/>
            <a:ext cx="10515600" cy="4638885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endParaRPr lang="en-US" sz="3600" dirty="0">
              <a:cs typeface="Calibri"/>
            </a:endParaRPr>
          </a:p>
          <a:p>
            <a:pPr marL="0" indent="0">
              <a:buNone/>
            </a:pPr>
            <a:r>
              <a:rPr lang="en-US" sz="3600" b="1">
                <a:cs typeface="Calibri"/>
              </a:rPr>
              <a:t>Q2. Where</a:t>
            </a:r>
            <a:r>
              <a:rPr lang="en-US" sz="3600" b="1" dirty="0">
                <a:ea typeface="+mn-lt"/>
                <a:cs typeface="+mn-lt"/>
              </a:rPr>
              <a:t> is the correct place to insert a JavaScript?</a:t>
            </a:r>
            <a:endParaRPr lang="en-US" sz="3600" b="1" dirty="0">
              <a:cs typeface="Calibri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The &lt;head&gt; section</a:t>
            </a:r>
            <a:endParaRPr lang="en-US" sz="3600" dirty="0">
              <a:cs typeface="Calibri" panose="020F0502020204030204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Both the &lt;head&gt; section and the &lt;body&gt; section are correct</a:t>
            </a:r>
            <a:endParaRPr lang="en-US" sz="3600" dirty="0">
              <a:cs typeface="Calibri" panose="020F0502020204030204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The &lt;body&gt; section</a:t>
            </a:r>
            <a:endParaRPr lang="en-US" sz="3600" dirty="0">
              <a:cs typeface="Calibri" panose="020F0502020204030204"/>
            </a:endParaRPr>
          </a:p>
          <a:p>
            <a:pPr>
              <a:buNone/>
            </a:pPr>
            <a:endParaRPr lang="en-US" sz="3600" dirty="0">
              <a:ea typeface="+mn-lt"/>
              <a:cs typeface="+mn-lt"/>
            </a:endParaRPr>
          </a:p>
          <a:p>
            <a:pPr>
              <a:buNone/>
            </a:pPr>
            <a:r>
              <a:rPr lang="en-US" sz="3600" b="1">
                <a:ea typeface="+mn-lt"/>
                <a:cs typeface="+mn-lt"/>
              </a:rPr>
              <a:t>Q3. What is the correct syntax for referring to an external script called "xxx.js"?</a:t>
            </a:r>
            <a:endParaRPr lang="en-US" sz="3600" b="1">
              <a:cs typeface="Calibri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&lt;script </a:t>
            </a:r>
            <a:r>
              <a:rPr lang="en-US" sz="3600" dirty="0" err="1">
                <a:ea typeface="+mn-lt"/>
                <a:cs typeface="+mn-lt"/>
              </a:rPr>
              <a:t>src</a:t>
            </a:r>
            <a:r>
              <a:rPr lang="en-US" sz="3600" dirty="0">
                <a:ea typeface="+mn-lt"/>
                <a:cs typeface="+mn-lt"/>
              </a:rPr>
              <a:t>="xxx.js"&gt;</a:t>
            </a:r>
            <a:endParaRPr lang="en-US" sz="3600" dirty="0">
              <a:cs typeface="Calibri" panose="020F0502020204030204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&lt;script name="xxx.js"&gt;</a:t>
            </a:r>
            <a:endParaRPr lang="en-US" sz="3600" dirty="0">
              <a:cs typeface="Calibri" panose="020F0502020204030204"/>
            </a:endParaRPr>
          </a:p>
          <a:p>
            <a:pPr marL="1428750" lvl="2" indent="-514350">
              <a:buAutoNum type="alphaLcPeriod"/>
            </a:pPr>
            <a:r>
              <a:rPr lang="en-US" sz="3600" dirty="0">
                <a:ea typeface="+mn-lt"/>
                <a:cs typeface="+mn-lt"/>
              </a:rPr>
              <a:t>&lt;script </a:t>
            </a:r>
            <a:r>
              <a:rPr lang="en-US" sz="3600" dirty="0" err="1">
                <a:ea typeface="+mn-lt"/>
                <a:cs typeface="+mn-lt"/>
              </a:rPr>
              <a:t>href</a:t>
            </a:r>
            <a:r>
              <a:rPr lang="en-US" sz="3600" dirty="0">
                <a:ea typeface="+mn-lt"/>
                <a:cs typeface="+mn-lt"/>
              </a:rPr>
              <a:t>="xxx.js"&gt;</a:t>
            </a:r>
            <a:endParaRPr lang="en-US" sz="3600" dirty="0">
              <a:cs typeface="Calibri" panose="020F0502020204030204"/>
            </a:endParaRPr>
          </a:p>
          <a:p>
            <a:pPr>
              <a:buNone/>
            </a:pPr>
            <a:endParaRPr lang="en-US" sz="3600" dirty="0">
              <a:cs typeface="Calibri" panose="020F0502020204030204"/>
            </a:endParaRPr>
          </a:p>
          <a:p>
            <a:pPr>
              <a:buNone/>
            </a:pPr>
            <a:endParaRPr lang="en-US" sz="3600" dirty="0">
              <a:cs typeface="Calibri" panose="020F0502020204030204"/>
            </a:endParaRPr>
          </a:p>
          <a:p>
            <a:pPr>
              <a:buNone/>
            </a:pPr>
            <a:endParaRPr lang="en-US" dirty="0"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787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A21612-66DF-4DF8-B644-B82A14EF4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Learning Outcomes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DCDD1-D7F8-4EBA-BCEA-6EDAEB854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665194"/>
            <a:ext cx="8260348" cy="376503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>
                <a:ea typeface="+mn-lt"/>
                <a:cs typeface="+mn-lt"/>
              </a:rPr>
              <a:t>Develop familiarity with the JavaScript language.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Use operators, variables, functions and objects in JavaScript.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Map HTML using the DOM - Document Object Model.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Identify popular JavaScript Libraries.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Create dynamic styles.</a:t>
            </a:r>
            <a:endParaRPr lang="en-US">
              <a:ea typeface="+mn-lt"/>
              <a:cs typeface="+mn-lt"/>
            </a:endParaRPr>
          </a:p>
          <a:p>
            <a:r>
              <a:rPr lang="en-US" sz="2000">
                <a:ea typeface="+mn-lt"/>
                <a:cs typeface="+mn-lt"/>
              </a:rPr>
              <a:t>Create animation on a web page.</a:t>
            </a:r>
            <a:endParaRPr lang="en-US"/>
          </a:p>
          <a:p>
            <a:endParaRPr lang="en-US" sz="2000"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6671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dirty="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06075-FFF5-4FB8-8C0E-84F5281E0522}"/>
              </a:ext>
            </a:extLst>
          </p:cNvPr>
          <p:cNvSpPr txBox="1"/>
          <p:nvPr/>
        </p:nvSpPr>
        <p:spPr>
          <a:xfrm>
            <a:off x="540589" y="2754702"/>
            <a:ext cx="1023380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cs typeface="Segoe UI"/>
              </a:rPr>
              <a:t>Q4. The external JavaScript file must contain the &lt;script&gt; tag.​</a:t>
            </a:r>
          </a:p>
          <a:p>
            <a:pPr marL="1371600" lvl="2" indent="-457200">
              <a:buAutoNum type="alphaLcPeriod"/>
            </a:pPr>
            <a:r>
              <a:rPr lang="en-US" sz="2400" dirty="0">
                <a:cs typeface="Arial"/>
              </a:rPr>
              <a:t>True​</a:t>
            </a:r>
          </a:p>
          <a:p>
            <a:pPr marL="1371600" lvl="2" indent="-457200">
              <a:buAutoNum type="alphaLcPeriod"/>
            </a:pPr>
            <a:r>
              <a:rPr lang="en-US" sz="2400" dirty="0">
                <a:cs typeface="Arial"/>
              </a:rPr>
              <a:t>False​</a:t>
            </a:r>
            <a:br>
              <a:rPr lang="en-US" sz="2400" dirty="0">
                <a:cs typeface="Arial"/>
              </a:rPr>
            </a:br>
            <a:r>
              <a:rPr lang="en-US" sz="2400" dirty="0">
                <a:cs typeface="Arial"/>
              </a:rPr>
              <a:t>​</a:t>
            </a:r>
          </a:p>
          <a:p>
            <a:r>
              <a:rPr lang="en-US" sz="2400" b="1">
                <a:cs typeface="Segoe UI"/>
              </a:rPr>
              <a:t>Q5. How do you write "Hello World" in an alert box?​</a:t>
            </a:r>
          </a:p>
          <a:p>
            <a:pPr marL="1371600" lvl="2" indent="-457200">
              <a:buAutoNum type="alphaLcPeriod"/>
            </a:pPr>
            <a:r>
              <a:rPr lang="en-US" sz="2400" dirty="0" err="1">
                <a:cs typeface="Arial"/>
              </a:rPr>
              <a:t>msgBox</a:t>
            </a:r>
            <a:r>
              <a:rPr lang="en-US" sz="2400" dirty="0">
                <a:cs typeface="Arial"/>
              </a:rPr>
              <a:t>("Hello World");​</a:t>
            </a:r>
          </a:p>
          <a:p>
            <a:pPr marL="1371600" lvl="2" indent="-457200">
              <a:buAutoNum type="alphaLcPeriod"/>
            </a:pPr>
            <a:r>
              <a:rPr lang="en-US" sz="2400" dirty="0" err="1">
                <a:cs typeface="Arial"/>
              </a:rPr>
              <a:t>alertBox</a:t>
            </a:r>
            <a:r>
              <a:rPr lang="en-US" sz="2400" dirty="0">
                <a:cs typeface="Arial"/>
              </a:rPr>
              <a:t>("Hello World");​</a:t>
            </a:r>
          </a:p>
          <a:p>
            <a:pPr marL="1371600" lvl="2" indent="-457200">
              <a:buAutoNum type="alphaLcPeriod"/>
            </a:pPr>
            <a:r>
              <a:rPr lang="en-US" sz="2400" dirty="0">
                <a:cs typeface="Arial"/>
              </a:rPr>
              <a:t>alert("Hello World");​</a:t>
            </a:r>
          </a:p>
          <a:p>
            <a:pPr marL="1371600" lvl="2" indent="-457200">
              <a:buAutoNum type="alphaLcPeriod"/>
            </a:pPr>
            <a:r>
              <a:rPr lang="en-US" sz="2400" dirty="0">
                <a:cs typeface="Arial"/>
              </a:rPr>
              <a:t>msg("Hello World");​</a:t>
            </a:r>
          </a:p>
          <a:p>
            <a:r>
              <a:rPr lang="en-US" sz="2400" dirty="0"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66750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Programming Libraries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As we start programming, we'll find some tasks that everybody has to solve with JavaScript and web pages. (The same thing happens with any language and problem domain.)</a:t>
            </a:r>
          </a:p>
          <a:p>
            <a:r>
              <a:rPr lang="en-US" sz="2000">
                <a:solidFill>
                  <a:srgbClr val="000000"/>
                </a:solidFill>
              </a:rPr>
              <a:t>We shouldn't have every programmer solve all of the same common problems, but there is a limit to the number functions built into the language to help us.</a:t>
            </a:r>
          </a:p>
          <a:p>
            <a:r>
              <a:rPr lang="en-US" sz="2000">
                <a:solidFill>
                  <a:srgbClr val="000000"/>
                </a:solidFill>
              </a:rPr>
              <a:t>The solution: identify the common problems, solve them once, and package up the code for others to use.</a:t>
            </a:r>
          </a:p>
          <a:p>
            <a:r>
              <a:rPr lang="en-US" sz="2000">
                <a:solidFill>
                  <a:srgbClr val="000000"/>
                </a:solidFill>
              </a:rPr>
              <a:t>People have done this. The result is code libraries. These are generally collections of functions (any other stuff) that are useful for particular problems.</a:t>
            </a:r>
            <a:endParaRPr lang="en-CA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98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Programming Libraries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69"/>
            <a:ext cx="9833548" cy="343443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>
                <a:solidFill>
                  <a:srgbClr val="000000"/>
                </a:solidFill>
              </a:rPr>
              <a:t>For any library, we could have written those functions ourselves, but probably didn't want to (or didn't yet know how).</a:t>
            </a: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000000"/>
                </a:solidFill>
              </a:rPr>
              <a:t>Modern programming is full of libraries: many problems that have been solved so you don't have to. The tradeoff is figuring out how to use them.</a:t>
            </a: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000000"/>
                </a:solidFill>
              </a:rPr>
              <a:t>We saw a similar concept in CSS with the </a:t>
            </a:r>
            <a:r>
              <a:rPr lang="en-US" sz="2400">
                <a:solidFill>
                  <a:schemeClr val="accent1"/>
                </a:solidFill>
              </a:rPr>
              <a:t>reset stylesheet</a:t>
            </a:r>
            <a:r>
              <a:rPr lang="en-US" sz="2400">
                <a:solidFill>
                  <a:srgbClr val="000000"/>
                </a:solidFill>
              </a:rPr>
              <a:t>, and </a:t>
            </a:r>
            <a:r>
              <a:rPr lang="en-US" sz="2400">
                <a:solidFill>
                  <a:schemeClr val="accent1"/>
                </a:solidFill>
              </a:rPr>
              <a:t>Normalize.css</a:t>
            </a:r>
            <a:r>
              <a:rPr lang="en-US" sz="2400">
                <a:solidFill>
                  <a:srgbClr val="000000"/>
                </a:solidFill>
              </a:rPr>
              <a:t>: these took some common CSS problems and solved them once in a way others could use.</a:t>
            </a:r>
            <a:endParaRPr lang="en-CA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609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D0C52-55A2-4968-81A8-A25FAE4D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jQuery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65DC3-81BE-4EB4-A380-D174E24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480" y="2753936"/>
            <a:ext cx="10426621" cy="3951664"/>
          </a:xfrm>
        </p:spPr>
        <p:txBody>
          <a:bodyPr>
            <a:normAutofit lnSpcReduction="10000"/>
          </a:bodyPr>
          <a:lstStyle/>
          <a:p>
            <a:r>
              <a:rPr lang="en-US" sz="2400"/>
              <a:t>The jQuery library is very common in JavaScript programming. We will be using it too.</a:t>
            </a:r>
          </a:p>
          <a:p>
            <a:r>
              <a:rPr lang="en-US" sz="2400"/>
              <a:t>First, load the library as part of the page, </a:t>
            </a:r>
            <a:r>
              <a:rPr lang="en-US" sz="2400" b="1"/>
              <a:t>before</a:t>
            </a:r>
            <a:r>
              <a:rPr lang="en-US" sz="2400"/>
              <a:t> your own JavaScript. After that, we can use it in our code.</a:t>
            </a:r>
          </a:p>
          <a:p>
            <a:pPr marL="0" indent="0">
              <a:buNone/>
            </a:pPr>
            <a:endParaRPr lang="en-US" sz="2400"/>
          </a:p>
          <a:p>
            <a:endParaRPr lang="en-US" sz="2400"/>
          </a:p>
          <a:p>
            <a:r>
              <a:rPr lang="en-US" sz="2400"/>
              <a:t>The jQuery library gives us a function jQuery that we will use to access all of its functionality.</a:t>
            </a:r>
          </a:p>
          <a:p>
            <a:r>
              <a:rPr lang="en-US" sz="2400"/>
              <a:t>The jQuery function always gives us back a jQuery object that contains a bunch of magic and lets us be much more expressive in our JavaScript code.</a:t>
            </a:r>
          </a:p>
          <a:p>
            <a:endParaRPr lang="en-US"/>
          </a:p>
          <a:p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FD65967-B9E4-42EF-8748-C841E07E5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7338" y="29333825"/>
            <a:ext cx="8567737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"https://cmpt165.csil.sfu.ca/js/jquery-3.4.1.js"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"our-code.js"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jQuery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The jQuery library gives us a function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jQuery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 we will use to access all of its functionality.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jQuery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 always gives us back a jQuery object that contains a bunch of magic and lets us be much more expressive in our JavaScript code.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jQuery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In particular, we won't have to modify the HTML (by adding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onclick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etc) to connect our behaviour to the page. That way, we can keep ideas separated: content in HTML, behaviour in JavaScript.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rgbClr val="007096"/>
              </a:solidFill>
              <a:effectLst/>
              <a:latin typeface="Arial" panose="020B0604020202020204" pitchFamily="34" charset="0"/>
              <a:hlinkClick r:id="rId3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  <a:hlinkClick r:id="rId3"/>
              </a:rPr>
              <a:t>CMPT 165, Fall 2019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Copyright © 2015–2019 Greg Baker.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    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000" b="0" i="0" u="none" strike="noStrike" cap="none" normalizeH="0" baseline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2" descr="Creative Commons License">
            <a:hlinkClick r:id="rId4"/>
            <a:extLst>
              <a:ext uri="{FF2B5EF4-FFF2-40B4-BE49-F238E27FC236}">
                <a16:creationId xmlns:a16="http://schemas.microsoft.com/office/drawing/2014/main" id="{A23F9D69-699E-4B86-A55D-350C53BA80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88075" y="9921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9E47FCA-6E0C-40C2-8CEA-24DD58F30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9738" y="29486225"/>
            <a:ext cx="8567737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"https://cmpt165.csil.sfu.ca/js/jquery-3.4.1.js"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"our-code.js"</a:t>
            </a:r>
            <a:r>
              <a:rPr kumimoji="0" lang="en-US" altLang="en-US" sz="70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jQuery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The jQuery library gives us a function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jQuery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 we will use to access all of its functionality.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jQuery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 always gives us back a jQuery object that contains a bunch of magic and lets us be much more expressive in our JavaScript code.</a:t>
            </a:r>
            <a:endParaRPr kumimoji="0" lang="en-US" altLang="en-US" sz="32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legreya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legreya Sans"/>
              </a:rPr>
              <a:t>jQuery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In particular, we won't have to modify the HTML (by adding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25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onclick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etc) to connect our behaviour to the page. That way, we can keep ideas separated: content in HTML, behaviour in JavaScript.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rgbClr val="007096"/>
              </a:solidFill>
              <a:effectLst/>
              <a:latin typeface="Arial" panose="020B0604020202020204" pitchFamily="34" charset="0"/>
              <a:hlinkClick r:id="rId3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  <a:hlinkClick r:id="rId3"/>
              </a:rPr>
              <a:t>CMPT 165, Fall 2019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Copyright © 2015–2019 Greg Baker.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solidFill>
                  <a:srgbClr val="007096"/>
                </a:solidFill>
                <a:effectLst/>
                <a:latin typeface="Arial" panose="020B0604020202020204" pitchFamily="34" charset="0"/>
              </a:rPr>
              <a:t>    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000" b="0" i="0" u="none" strike="noStrike" cap="none" normalizeH="0" baseline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AutoShape 4" descr="Creative Commons License">
            <a:hlinkClick r:id="rId4"/>
            <a:extLst>
              <a:ext uri="{FF2B5EF4-FFF2-40B4-BE49-F238E27FC236}">
                <a16:creationId xmlns:a16="http://schemas.microsoft.com/office/drawing/2014/main" id="{C86B39C2-E05D-492F-A421-6C372593D1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0475" y="1144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6B9C6E0-FC49-424F-9BA3-F08207BF1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99" y="4150412"/>
            <a:ext cx="9972602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"https://cmpt165.csil.sfu.ca/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js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/jquery-3.4.1.js"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&lt;script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solidFill>
                  <a:srgbClr val="FF0000"/>
                </a:solidFill>
                <a:effectLst/>
                <a:latin typeface="Source Code Pro" panose="020B0509030403020204" pitchFamily="49" charset="0"/>
              </a:rPr>
              <a:t>src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=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Source Code Pro" panose="020B0509030403020204" pitchFamily="49" charset="0"/>
              </a:rPr>
              <a:t>"our-code.js"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Source Code Pro" panose="020B0509030403020204" pitchFamily="49" charset="0"/>
              </a:rPr>
              <a:t>&gt;&lt;/script&gt;</a:t>
            </a:r>
            <a:r>
              <a:rPr kumimoji="0" lang="en-US" altLang="en-US" sz="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2447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338D8D8-5D9B-48DB-9FB2-25FE4DAE3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jQuery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5B9C7-87CA-4156-AAC4-D41435956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3" y="2757077"/>
            <a:ext cx="10117283" cy="2693976"/>
          </a:xfrm>
        </p:spPr>
        <p:txBody>
          <a:bodyPr>
            <a:no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In particular, we won't have to modify the HTML (by adding onclick </a:t>
            </a:r>
            <a:r>
              <a:rPr lang="en-US" sz="2000" err="1">
                <a:solidFill>
                  <a:srgbClr val="000000"/>
                </a:solidFill>
              </a:rPr>
              <a:t>etc</a:t>
            </a:r>
            <a:r>
              <a:rPr lang="en-US" sz="2000">
                <a:solidFill>
                  <a:srgbClr val="000000"/>
                </a:solidFill>
              </a:rPr>
              <a:t>) to connect our behavior to the page. That way, we can keep ideas separated: content in HTML, behavior in JavaScript</a:t>
            </a:r>
          </a:p>
          <a:p>
            <a:r>
              <a:rPr lang="en-US" sz="2000">
                <a:solidFill>
                  <a:srgbClr val="000000"/>
                </a:solidFill>
              </a:rPr>
              <a:t>We can easily select elements on the page with CSS-like selectors.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e.g. to refer to every &lt;p&gt; on the page: jQuery('p’).</a:t>
            </a:r>
          </a:p>
          <a:p>
            <a:r>
              <a:rPr lang="en-US" sz="2000">
                <a:solidFill>
                  <a:srgbClr val="000000"/>
                </a:solidFill>
              </a:rPr>
              <a:t>The function call jQuery('p') gives us back a jQuery object that (somehow) represents every &lt;p&gt; on the page.</a:t>
            </a:r>
          </a:p>
          <a:p>
            <a:r>
              <a:rPr lang="en-US" sz="2000">
                <a:solidFill>
                  <a:srgbClr val="000000"/>
                </a:solidFill>
              </a:rPr>
              <a:t>That jQuery object contains a click function that we can use to say what should happen when they are clicked: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That is: when the paragraph is clicked, call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()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8E39D7-1C97-4EB1-8A44-887B509B5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152" y="5735426"/>
            <a:ext cx="433387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8673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03AD5E-9E04-4C3C-A729-638D8495B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jQuery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CC3F5-62F6-4EE8-AF39-95B56FE82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51" y="2606273"/>
            <a:ext cx="10368761" cy="407474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We have to get this line of code to run. We will wrap it in a function that will set everything up for us: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Finally, we can have jQuery call this function once the page is ready to have everything configured: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By ready, we mean the page is actually downloaded and drawn on the screen. Then jQuery calls setup() to do the rest of the work.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F08793-45BE-44AB-8B73-213C466F0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824" y="3104366"/>
            <a:ext cx="4943475" cy="952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56E59F-085B-4929-B0E7-E207ABD18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4009" y="4510896"/>
            <a:ext cx="501015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1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FFFF6F-5940-40BD-BD91-AC7F8A105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jQuery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F87AB-133A-417F-93CD-FAC082C65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This code: for all paragraphs, when one is clicked, call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().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endParaRPr lang="en-US" sz="1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This code: for the document overall, when it's ready, call setup().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The document variable is built-in and created automatically by the browser.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1D914-5F10-4EA0-8DB7-4944380EDD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937" y="3558493"/>
            <a:ext cx="4352925" cy="419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528F04-6386-4C97-A087-6A5A0C3362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937" y="4572605"/>
            <a:ext cx="451485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64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24FFAF-21FE-4B28-998B-464EA61D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jQuery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B190A-7243-49C8-8A26-A779B6A13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1" y="2753936"/>
            <a:ext cx="11858170" cy="396617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en-CA" sz="8000"/>
              <a:t>Our complete JavaScript file:</a:t>
            </a:r>
          </a:p>
          <a:p>
            <a:endParaRPr lang="en-CA" sz="7200"/>
          </a:p>
          <a:p>
            <a:endParaRPr lang="en-CA" sz="7200"/>
          </a:p>
          <a:p>
            <a:endParaRPr lang="en-CA" sz="7200"/>
          </a:p>
          <a:p>
            <a:endParaRPr lang="en-CA" sz="7200"/>
          </a:p>
          <a:p>
            <a:endParaRPr lang="en-CA" sz="7200"/>
          </a:p>
          <a:p>
            <a:endParaRPr lang="en-CA" sz="7200"/>
          </a:p>
          <a:p>
            <a:endParaRPr lang="en-CA" sz="7200"/>
          </a:p>
          <a:p>
            <a:r>
              <a:rPr lang="en-US" sz="8000">
                <a:solidFill>
                  <a:srgbClr val="000000"/>
                </a:solidFill>
              </a:rPr>
              <a:t>And the HTML works with no changes (except loading the JavaScript):</a:t>
            </a:r>
          </a:p>
          <a:p>
            <a:pPr marL="0" indent="0">
              <a:buNone/>
            </a:pPr>
            <a:r>
              <a:rPr lang="en-US" altLang="en-US" sz="8000" dirty="0">
                <a:solidFill>
                  <a:srgbClr val="0000FF"/>
                </a:solidFill>
                <a:latin typeface="Source Code Pro"/>
              </a:rPr>
              <a:t>	</a:t>
            </a:r>
            <a:r>
              <a:rPr lang="en-US" altLang="en-US" sz="7200">
                <a:solidFill>
                  <a:srgbClr val="0000FF"/>
                </a:solidFill>
                <a:latin typeface="Source Code Pro"/>
              </a:rPr>
              <a:t>&lt;script </a:t>
            </a:r>
            <a:r>
              <a:rPr lang="en-US" altLang="en-US" sz="7200" err="1">
                <a:solidFill>
                  <a:srgbClr val="FF0000"/>
                </a:solidFill>
                <a:latin typeface="Source Code Pro"/>
              </a:rPr>
              <a:t>src</a:t>
            </a:r>
            <a:r>
              <a:rPr lang="en-US" altLang="en-US" sz="7200">
                <a:solidFill>
                  <a:srgbClr val="0000FF"/>
                </a:solidFill>
                <a:latin typeface="Source Code Pro"/>
              </a:rPr>
              <a:t>=</a:t>
            </a:r>
            <a:r>
              <a:rPr lang="en-US" altLang="en-US" sz="7200">
                <a:solidFill>
                  <a:srgbClr val="A31515"/>
                </a:solidFill>
                <a:latin typeface="Source Code Pro"/>
              </a:rPr>
              <a:t>"https://cmpt165.csil.sfu.ca/</a:t>
            </a:r>
            <a:r>
              <a:rPr lang="en-US" altLang="en-US" sz="7200" err="1">
                <a:solidFill>
                  <a:srgbClr val="A31515"/>
                </a:solidFill>
                <a:latin typeface="Source Code Pro"/>
              </a:rPr>
              <a:t>js</a:t>
            </a:r>
            <a:r>
              <a:rPr lang="en-US" altLang="en-US" sz="7200">
                <a:solidFill>
                  <a:srgbClr val="A31515"/>
                </a:solidFill>
                <a:latin typeface="Source Code Pro"/>
              </a:rPr>
              <a:t>/jquery-3.4.1.js"</a:t>
            </a:r>
            <a:r>
              <a:rPr lang="en-US" altLang="en-US" sz="7200">
                <a:solidFill>
                  <a:srgbClr val="0000FF"/>
                </a:solidFill>
                <a:latin typeface="Source Code Pro"/>
              </a:rPr>
              <a:t>&gt;&lt;/script&gt;</a:t>
            </a:r>
            <a:r>
              <a:rPr lang="en-US" altLang="en-US" sz="7200" dirty="0">
                <a:solidFill>
                  <a:srgbClr val="000000"/>
                </a:solidFill>
                <a:latin typeface="Source Code Pro"/>
              </a:rPr>
              <a:t> </a:t>
            </a:r>
          </a:p>
          <a:p>
            <a:pPr marL="0" indent="0">
              <a:buNone/>
            </a:pPr>
            <a:r>
              <a:rPr lang="en-US" altLang="en-US" sz="7200" dirty="0">
                <a:solidFill>
                  <a:srgbClr val="0000FF"/>
                </a:solidFill>
                <a:latin typeface="Source Code Pro"/>
              </a:rPr>
              <a:t>	&lt;script </a:t>
            </a:r>
            <a:r>
              <a:rPr lang="en-US" altLang="en-US" sz="7200">
                <a:solidFill>
                  <a:srgbClr val="FF0000"/>
                </a:solidFill>
                <a:latin typeface="Source Code Pro"/>
              </a:rPr>
              <a:t>src</a:t>
            </a:r>
            <a:r>
              <a:rPr lang="en-US" altLang="en-US" sz="7200">
                <a:solidFill>
                  <a:srgbClr val="0000FF"/>
                </a:solidFill>
                <a:latin typeface="Source Code Pro"/>
              </a:rPr>
              <a:t>=</a:t>
            </a:r>
            <a:r>
              <a:rPr lang="en-US" altLang="en-US" sz="7200">
                <a:solidFill>
                  <a:srgbClr val="A31515"/>
                </a:solidFill>
                <a:latin typeface="Source Code Pro"/>
              </a:rPr>
              <a:t>"js/third-code.js"</a:t>
            </a:r>
            <a:r>
              <a:rPr lang="en-US" altLang="en-US" sz="7200">
                <a:solidFill>
                  <a:srgbClr val="0000FF"/>
                </a:solidFill>
                <a:latin typeface="Source Code Pro"/>
              </a:rPr>
              <a:t>&gt;&lt;/script&gt;</a:t>
            </a:r>
            <a:r>
              <a:rPr lang="en-US" altLang="en-US" sz="7200" dirty="0"/>
              <a:t> </a:t>
            </a:r>
            <a:endParaRPr lang="en-US" altLang="en-US" sz="7200" dirty="0">
              <a:cs typeface="Calibri"/>
            </a:endParaRPr>
          </a:p>
          <a:p>
            <a:pPr lvl="1"/>
            <a:r>
              <a:rPr lang="en-US" altLang="en-US" sz="8000">
                <a:solidFill>
                  <a:srgbClr val="0000FF"/>
                </a:solidFill>
                <a:latin typeface="Source Code Pro"/>
              </a:rPr>
              <a:t>&lt;p&gt;</a:t>
            </a:r>
            <a:r>
              <a:rPr lang="en-US" altLang="en-US" sz="8000">
                <a:solidFill>
                  <a:srgbClr val="000000"/>
                </a:solidFill>
                <a:latin typeface="Source Code Pro"/>
              </a:rPr>
              <a:t>This is a paragraph.</a:t>
            </a:r>
            <a:r>
              <a:rPr lang="en-US" altLang="en-US" sz="8000">
                <a:solidFill>
                  <a:srgbClr val="0000FF"/>
                </a:solidFill>
                <a:latin typeface="Source Code Pro"/>
              </a:rPr>
              <a:t>&lt;/p&gt;</a:t>
            </a:r>
            <a:r>
              <a:rPr lang="en-US" altLang="en-US" sz="8000" dirty="0"/>
              <a:t> </a:t>
            </a:r>
            <a:endParaRPr lang="en-US" altLang="en-US" sz="8000">
              <a:latin typeface="Arial" panose="020B0604020202020204" pitchFamily="34" charset="0"/>
            </a:endParaRPr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endParaRPr lang="en-CA" sz="2000"/>
          </a:p>
          <a:p>
            <a:pPr marL="0" indent="0">
              <a:buNone/>
            </a:pPr>
            <a:br>
              <a:rPr lang="en-CA" sz="2000" dirty="0"/>
            </a:b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0B6532-6ECF-4BE7-A5B0-4FCF3AA1A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546" y="3011730"/>
            <a:ext cx="4630340" cy="226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7366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F4C219-F74D-4113-ABAF-B4155504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jQuery Selectors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71A07-342B-4072-923C-C3F1BFB65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321" y="2757076"/>
            <a:ext cx="11012774" cy="3643723"/>
          </a:xfrm>
        </p:spPr>
        <p:txBody>
          <a:bodyPr>
            <a:normAutofit/>
          </a:bodyPr>
          <a:lstStyle/>
          <a:p>
            <a:r>
              <a:rPr lang="en-US" altLang="en-US" sz="2000">
                <a:latin typeface="Arial" panose="020B0604020202020204" pitchFamily="34" charset="0"/>
              </a:rPr>
              <a:t>You can find elements on the page with jQuery selectors. In the last example jQuery('p') has the selector 'p'.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The selector is just a JavaScript string, and it's the same as the CSS selector for all paragraphs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jQuery selectors are designed to work like CSS selectors, since web developers already know them.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We can also do other CSS-selector things. Maybe most importantly, by id: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We know id values are unique, so this is a good way to target a specific element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3AF206-807A-4416-8424-67DBBB0E8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0371" y="5144717"/>
            <a:ext cx="32956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12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06A325-E9FC-4DA8-9E74-4A9231CAD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jQuery Selectors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5E725-783B-4436-8143-66BD6B474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753935"/>
            <a:ext cx="9833548" cy="3986077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e.g. we can make a specific element change itself when clicked: (Complete .</a:t>
            </a:r>
            <a:r>
              <a:rPr lang="en-US" sz="2000" err="1">
                <a:solidFill>
                  <a:srgbClr val="000000"/>
                </a:solidFill>
              </a:rPr>
              <a:t>js</a:t>
            </a:r>
            <a:r>
              <a:rPr lang="en-US" sz="2000">
                <a:solidFill>
                  <a:srgbClr val="000000"/>
                </a:solidFill>
              </a:rPr>
              <a:t> file.)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We haven't seen .html(): it changes the contents of the element(s) when called.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A297A1-7678-4B94-A101-89A8525237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785" y="3145003"/>
            <a:ext cx="785812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47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A21612-66DF-4DF8-B644-B82A14EF4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JavaScript Introduction</a:t>
            </a:r>
            <a:endParaRPr lang="en-CA" b="1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DCDD1-D7F8-4EBA-BCEA-6EDAEB854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665194"/>
            <a:ext cx="8260348" cy="376503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JavaScript is a programming language, like C, Java, Python, etc.</a:t>
            </a:r>
          </a:p>
          <a:p>
            <a:r>
              <a:rPr lang="en-US" sz="2000">
                <a:solidFill>
                  <a:srgbClr val="000000"/>
                </a:solidFill>
              </a:rPr>
              <a:t>All programming language are basically ways to describe some behavior to the computer: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calculations it should do, 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things that should happen on screen, etc. </a:t>
            </a:r>
          </a:p>
          <a:p>
            <a:r>
              <a:rPr lang="en-US" sz="2000">
                <a:solidFill>
                  <a:srgbClr val="000000"/>
                </a:solidFill>
              </a:rPr>
              <a:t>Different programming languages have strengths and weaknesses.</a:t>
            </a:r>
          </a:p>
          <a:p>
            <a:r>
              <a:rPr lang="en-US" sz="2000">
                <a:solidFill>
                  <a:srgbClr val="000000"/>
                </a:solidFill>
              </a:rPr>
              <a:t>The big strength of JavaScript is that it's built into the web browser already and can operate inside a web page.</a:t>
            </a:r>
          </a:p>
          <a:p>
            <a:r>
              <a:rPr lang="en-US" sz="2000">
                <a:solidFill>
                  <a:srgbClr val="000000"/>
                </a:solidFill>
              </a:rPr>
              <a:t>Some kinds of behavior we will be able to have in a web page: </a:t>
            </a:r>
          </a:p>
          <a:p>
            <a:pPr lvl="1"/>
            <a:r>
              <a:rPr lang="en-US" sz="2000" b="1">
                <a:solidFill>
                  <a:srgbClr val="000000"/>
                </a:solidFill>
              </a:rPr>
              <a:t>respond to an event from the user (clicking, typing, </a:t>
            </a:r>
            <a:r>
              <a:rPr lang="en-US" sz="2000" b="1" err="1">
                <a:solidFill>
                  <a:srgbClr val="000000"/>
                </a:solidFill>
              </a:rPr>
              <a:t>etc</a:t>
            </a:r>
            <a:r>
              <a:rPr lang="en-US" sz="2000" b="1">
                <a:solidFill>
                  <a:srgbClr val="000000"/>
                </a:solidFill>
              </a:rPr>
              <a:t>);</a:t>
            </a:r>
            <a:endParaRPr lang="en-US" sz="2000" b="1">
              <a:solidFill>
                <a:srgbClr val="000000"/>
              </a:solidFill>
              <a:cs typeface="Calibri"/>
            </a:endParaRPr>
          </a:p>
          <a:p>
            <a:pPr lvl="1"/>
            <a:r>
              <a:rPr lang="en-US" sz="2000" b="1">
                <a:solidFill>
                  <a:srgbClr val="000000"/>
                </a:solidFill>
              </a:rPr>
              <a:t>modify the current page (add/remove/change content).</a:t>
            </a:r>
            <a:endParaRPr lang="en-US" sz="2000" b="1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78899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88532C-6AE7-4DCF-966B-CF33C85A4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jQuery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6375B-1903-4AF8-9684-DBE56DDB5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12" y="2753936"/>
            <a:ext cx="10589987" cy="3750104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There is a lot of stuff happening in one jQuery call. It deserves to be unpacked.</a:t>
            </a:r>
          </a:p>
          <a:p>
            <a:r>
              <a:rPr lang="en-US" sz="2000">
                <a:solidFill>
                  <a:srgbClr val="000000"/>
                </a:solidFill>
              </a:rPr>
              <a:t>Consider this statement: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pPr lvl="1"/>
            <a:r>
              <a:rPr lang="en-US" sz="2000">
                <a:solidFill>
                  <a:srgbClr val="000000"/>
                </a:solidFill>
              </a:rPr>
              <a:t>jQuery: the main jQuery function that we got by importing the jQuery library.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jQuery('p'): a jQuery object representing every paragraph on the page.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jQuery('p').click: a function (click) that lives in this (and every) jQuery object. It operates on everything in the jQuery object (all paragraphs)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jQuery('p').click(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): a call to that function, giving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 as the argument. Causes </a:t>
            </a:r>
            <a:r>
              <a:rPr lang="en-US" sz="2000" err="1">
                <a:solidFill>
                  <a:srgbClr val="000000"/>
                </a:solidFill>
              </a:rPr>
              <a:t>say_hello</a:t>
            </a:r>
            <a:r>
              <a:rPr lang="en-US" sz="2000">
                <a:solidFill>
                  <a:srgbClr val="000000"/>
                </a:solidFill>
              </a:rPr>
              <a:t>() to be called when a &lt;p&gt; is clicked.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B18F6A-1620-45A7-8CA0-900709765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324" y="3580616"/>
            <a:ext cx="421005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307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932F0C-4FBD-4088-A4D1-B75DF9E1D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jQuery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DE0F8-D842-4CAF-BFC1-DB1CFBA3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 similar call to the jQuery library: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This line will change the contents of every &lt;li&gt; child of a &lt;ul&gt; to the given HTML.</a:t>
            </a:r>
          </a:p>
          <a:p>
            <a:r>
              <a:rPr lang="en-US" sz="2000">
                <a:solidFill>
                  <a:srgbClr val="000000"/>
                </a:solidFill>
              </a:rPr>
              <a:t>The .click function sets up what will happen when the element(s) are clicked. The .html function changes the contents now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E98DA1-6C4B-4DF9-901B-2D538EFDC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3580616"/>
            <a:ext cx="69342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476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057342-978E-453D-B361-607FAB5AC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C6293-7551-4F74-858C-B6CF53F85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There are also functions in the jQuery objects to let us modify an element's contents.</a:t>
            </a:r>
          </a:p>
          <a:p>
            <a:r>
              <a:rPr lang="en-US" sz="2000">
                <a:solidFill>
                  <a:srgbClr val="000000"/>
                </a:solidFill>
              </a:rPr>
              <a:t>For example, the .html() function can change the HTML inside elements: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If we call the .html function with no arguments, it will give us back the HTML already in the element. e.g. if we call on an element &lt;p&gt;example&lt;/p&gt;, it will give the string 'example'.</a:t>
            </a:r>
          </a:p>
          <a:p>
            <a:r>
              <a:rPr lang="en-US" sz="2000">
                <a:solidFill>
                  <a:srgbClr val="000000"/>
                </a:solidFill>
              </a:rPr>
              <a:t>This can be used to interact with the page a little more directly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AB83E5-D1E2-4AD4-B18E-E4CBE0B57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4588" y="3925548"/>
            <a:ext cx="69913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0723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1D4F20-C6C9-447C-96A5-E4B970B02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75093-F30B-4087-9FF6-D0238AB6F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3765030"/>
          </a:xfrm>
        </p:spPr>
        <p:txBody>
          <a:bodyPr>
            <a:normAutofit fontScale="92500" lnSpcReduction="10000"/>
          </a:bodyPr>
          <a:lstStyle/>
          <a:p>
            <a:endParaRPr lang="en-CA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CA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CA" sz="105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0000"/>
                </a:solidFill>
              </a:rPr>
              <a:t>Capture current the contents of the id="appending" element, as a string (</a:t>
            </a:r>
            <a:r>
              <a:rPr lang="en-US" sz="2200" err="1">
                <a:solidFill>
                  <a:srgbClr val="000000"/>
                </a:solidFill>
              </a:rPr>
              <a:t>old_content</a:t>
            </a:r>
            <a:r>
              <a:rPr lang="en-US" sz="2200">
                <a:solidFill>
                  <a:srgbClr val="000000"/>
                </a:solidFill>
              </a:rPr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0000"/>
                </a:solidFill>
              </a:rPr>
              <a:t>Build a string (</a:t>
            </a:r>
            <a:r>
              <a:rPr lang="en-US" sz="2200" err="1">
                <a:solidFill>
                  <a:srgbClr val="000000"/>
                </a:solidFill>
              </a:rPr>
              <a:t>new_content</a:t>
            </a:r>
            <a:r>
              <a:rPr lang="en-US" sz="2200">
                <a:solidFill>
                  <a:srgbClr val="000000"/>
                </a:solidFill>
              </a:rPr>
              <a:t>) with that and some more text appended to it.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0000"/>
                </a:solidFill>
              </a:rPr>
              <a:t>Replace the contents of the id="appending" element with </a:t>
            </a:r>
            <a:r>
              <a:rPr lang="en-US" sz="2200" err="1">
                <a:solidFill>
                  <a:srgbClr val="000000"/>
                </a:solidFill>
              </a:rPr>
              <a:t>new_content</a:t>
            </a:r>
            <a:r>
              <a:rPr lang="en-US" sz="220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0000"/>
                </a:solidFill>
              </a:rPr>
              <a:t>Connect it so it will run: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200"/>
              <a:t>The result: every time we click, more words are added to the end of that element.</a:t>
            </a:r>
            <a:endParaRPr lang="en-US" sz="220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ED8514-B105-4E21-A7AB-6F138CD8E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798" y="2572393"/>
            <a:ext cx="6896100" cy="1485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B45820-516D-40D6-A92A-C6130F24D5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9410" y="5640795"/>
            <a:ext cx="678180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8450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9F765B-00C0-4017-AA28-D9E187EB1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DB87E-192B-4E1C-B317-76C2483A5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95716"/>
            <a:ext cx="9833548" cy="410005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1900">
                <a:solidFill>
                  <a:srgbClr val="000000"/>
                </a:solidFill>
              </a:rPr>
              <a:t>Another way to modify the page: change element(s) attributes.</a:t>
            </a:r>
            <a:endParaRPr lang="en-US" sz="1900">
              <a:solidFill>
                <a:srgbClr val="000000"/>
              </a:solidFill>
              <a:cs typeface="Calibri"/>
            </a:endParaRPr>
          </a:p>
          <a:p>
            <a:r>
              <a:rPr lang="en-US" sz="1900">
                <a:solidFill>
                  <a:srgbClr val="000000"/>
                </a:solidFill>
              </a:rPr>
              <a:t>The .</a:t>
            </a:r>
            <a:r>
              <a:rPr lang="en-US" sz="1900" err="1">
                <a:solidFill>
                  <a:srgbClr val="000000"/>
                </a:solidFill>
              </a:rPr>
              <a:t>attr</a:t>
            </a:r>
            <a:r>
              <a:rPr lang="en-US" sz="1900">
                <a:solidFill>
                  <a:srgbClr val="000000"/>
                </a:solidFill>
              </a:rPr>
              <a:t>() function will let us get or change the attributes of an element.</a:t>
            </a:r>
          </a:p>
          <a:p>
            <a:r>
              <a:rPr lang="en-US" sz="1900">
                <a:solidFill>
                  <a:srgbClr val="000000"/>
                </a:solidFill>
              </a:rPr>
              <a:t>We can set an attribute value by giving .</a:t>
            </a:r>
            <a:r>
              <a:rPr lang="en-US" sz="1900" err="1">
                <a:solidFill>
                  <a:srgbClr val="000000"/>
                </a:solidFill>
              </a:rPr>
              <a:t>attr</a:t>
            </a:r>
            <a:r>
              <a:rPr lang="en-US" sz="1900">
                <a:solidFill>
                  <a:srgbClr val="000000"/>
                </a:solidFill>
              </a:rPr>
              <a:t>() two arguments: the attribute name and the new value it should have</a:t>
            </a:r>
          </a:p>
          <a:p>
            <a:r>
              <a:rPr lang="en-US" sz="1900">
                <a:solidFill>
                  <a:srgbClr val="000000"/>
                </a:solidFill>
              </a:rPr>
              <a:t>For example, we could change an image </a:t>
            </a:r>
            <a:r>
              <a:rPr lang="en-US" sz="1900" err="1">
                <a:solidFill>
                  <a:srgbClr val="000000"/>
                </a:solidFill>
              </a:rPr>
              <a:t>src</a:t>
            </a:r>
            <a:r>
              <a:rPr lang="en-US" sz="1900">
                <a:solidFill>
                  <a:srgbClr val="000000"/>
                </a:solidFill>
              </a:rPr>
              <a:t>:</a:t>
            </a:r>
          </a:p>
          <a:p>
            <a:endParaRPr lang="en-US" sz="19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9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r>
              <a:rPr lang="en-US" sz="1900">
                <a:solidFill>
                  <a:srgbClr val="000000"/>
                </a:solidFill>
              </a:rPr>
              <a:t>and connect it to an event:</a:t>
            </a:r>
          </a:p>
          <a:p>
            <a:endParaRPr lang="en-US" sz="1900">
              <a:solidFill>
                <a:srgbClr val="000000"/>
              </a:solidFill>
            </a:endParaRPr>
          </a:p>
          <a:p>
            <a:endParaRPr lang="en-US" sz="190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[Demo images: </a:t>
            </a:r>
            <a:r>
              <a:rPr lang="en-US" sz="2000" dirty="0">
                <a:solidFill>
                  <a:srgbClr val="000000"/>
                </a:solidFill>
                <a:hlinkClick r:id="rId3"/>
              </a:rPr>
              <a:t>happy.png</a:t>
            </a:r>
            <a:r>
              <a:rPr lang="en-US" sz="200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  <a:hlinkClick r:id="rId4"/>
              </a:rPr>
              <a:t>sad.png</a:t>
            </a:r>
            <a:r>
              <a:rPr lang="en-US" sz="2000">
                <a:solidFill>
                  <a:srgbClr val="000000"/>
                </a:solidFill>
              </a:rPr>
              <a:t>]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26DCF8-BCDE-41F6-B48E-ED7EF1EF14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2167" y="4274101"/>
            <a:ext cx="6048003" cy="90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AC376F-77C1-40A3-BE31-47816D2896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9628" y="5574120"/>
            <a:ext cx="47625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778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E5B459-D3BC-49C3-BA8E-8CE28548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9F839-8EE8-4C30-B37B-0D9DD233F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Or we could change an element's class (so its style changes according to whatever CSS we have):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That might pair with HTML like this: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347503-F38A-4456-B094-A7F2A4AFC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904" y="3723851"/>
            <a:ext cx="6419850" cy="4476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81532D-5893-417E-9097-7C18D4397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904" y="4639290"/>
            <a:ext cx="61722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238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602267-8B7E-4357-AB25-057B42B60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23452-3133-499E-9DB6-55309F8B3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0465"/>
            <a:ext cx="9833548" cy="4070554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Another way to manipulate the page with jQuery: show or hide particular elements. This can be used to reveal or hide certain elements as part of the </a:t>
            </a:r>
            <a:r>
              <a:rPr lang="en-US" sz="2000" err="1">
                <a:solidFill>
                  <a:srgbClr val="000000"/>
                </a:solidFill>
              </a:rPr>
              <a:t>behaviour</a:t>
            </a:r>
            <a:r>
              <a:rPr lang="en-US" sz="2000">
                <a:solidFill>
                  <a:srgbClr val="000000"/>
                </a:solidFill>
              </a:rPr>
              <a:t> of the page.</a:t>
            </a:r>
          </a:p>
          <a:p>
            <a:r>
              <a:rPr lang="en-US" sz="2000">
                <a:solidFill>
                  <a:srgbClr val="000000"/>
                </a:solidFill>
              </a:rPr>
              <a:t>To start invisible, parts of the page can have CSS applied: display: none</a:t>
            </a:r>
          </a:p>
          <a:p>
            <a:r>
              <a:rPr lang="en-US" sz="2000">
                <a:solidFill>
                  <a:srgbClr val="000000"/>
                </a:solidFill>
              </a:rPr>
              <a:t>To hide or reveal parts of the page, we can use the jQuery .hide() or .show() functions: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We might attach these to buttons in the setup function: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73AF98-0759-4FCA-94B7-840661B8D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122" y="4104065"/>
            <a:ext cx="4182549" cy="15888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73AFEB-A19C-4880-96C2-1A85767B9E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4958" y="6033319"/>
            <a:ext cx="59626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471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602267-8B7E-4357-AB25-057B42B60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rgbClr val="FFFFFF"/>
                </a:solidFill>
              </a:rPr>
              <a:t>Modifying the Page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23452-3133-499E-9DB6-55309F8B3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7"/>
            <a:ext cx="9833548" cy="3912334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And with HTML like this, we can toggle the visibility of a piece of our page: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Or we can insert content somewhere on the page. There are a few ways to add content, but let's try .append():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That will insert a new paragraph directly after an &lt;h2&gt;: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219BC1-64EE-4B65-B7B1-D16FB59C3F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007"/>
          <a:stretch/>
        </p:blipFill>
        <p:spPr>
          <a:xfrm>
            <a:off x="2023602" y="3126655"/>
            <a:ext cx="6286500" cy="10028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738E14-7E5C-41CF-98A2-45BB4A5CE0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6503" y="4954382"/>
            <a:ext cx="7163722" cy="9520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2BF408E-7E90-4455-B35B-2E7F82FF09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2601" y="6217828"/>
            <a:ext cx="5324475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203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E1764E-CB2C-454F-A7B3-0587A60BE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Modifying the Page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11897-E2D1-4947-B902-114C0058A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279" y="2932031"/>
            <a:ext cx="10482890" cy="3706448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This might be a good moment to explore the browser's developer tools again.</a:t>
            </a:r>
          </a:p>
          <a:p>
            <a:r>
              <a:rPr lang="en-US" sz="2000">
                <a:solidFill>
                  <a:srgbClr val="000000"/>
                </a:solidFill>
              </a:rPr>
              <a:t>If we view the page source (control-U or ⌥⌘U), we see the HTML and CSS originally sent to the browser.</a:t>
            </a:r>
          </a:p>
          <a:p>
            <a:r>
              <a:rPr lang="en-US" sz="2000">
                <a:solidFill>
                  <a:srgbClr val="000000"/>
                </a:solidFill>
              </a:rPr>
              <a:t>In the developer tools (F12 or control-shift-I or ⌥⌘I), we see the page as it's currently displayed, with modifications done in JavaScript.</a:t>
            </a:r>
            <a:endParaRPr lang="en-CA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448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DBE0E7-C765-45F6-863B-5D685793E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Events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D8D2E-3FE8-49B9-9B3A-265C22FB1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4" y="2838536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The .click() function in jQuery objects has been used to connect a function we write to elements' click events. i.e. when the user clicks the element, our function runs.</a:t>
            </a:r>
          </a:p>
          <a:p>
            <a:r>
              <a:rPr lang="en-US" sz="2000">
                <a:solidFill>
                  <a:srgbClr val="000000"/>
                </a:solidFill>
              </a:rPr>
              <a:t>There are also other events we can respond to. Let's look at a few…</a:t>
            </a:r>
          </a:p>
          <a:p>
            <a:r>
              <a:rPr lang="en-US" sz="2000">
                <a:solidFill>
                  <a:srgbClr val="000000"/>
                </a:solidFill>
              </a:rPr>
              <a:t>The jQuery .mouseover() and .</a:t>
            </a:r>
            <a:r>
              <a:rPr lang="en-US" sz="2000" err="1">
                <a:solidFill>
                  <a:srgbClr val="000000"/>
                </a:solidFill>
              </a:rPr>
              <a:t>mouseleave</a:t>
            </a:r>
            <a:r>
              <a:rPr lang="en-US" sz="2000">
                <a:solidFill>
                  <a:srgbClr val="000000"/>
                </a:solidFill>
              </a:rPr>
              <a:t>() functions make functions we write run when the user moves the mouse cursor over an element, or when it leaves it.</a:t>
            </a:r>
          </a:p>
          <a:p>
            <a:r>
              <a:rPr lang="en-US" sz="2000">
                <a:solidFill>
                  <a:srgbClr val="000000"/>
                </a:solidFill>
              </a:rPr>
              <a:t>For example, we can change our previous happy/​sad example to respond to mouse movements (no clicking required):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B0E7F8-71AC-45E7-98B7-957501935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242" y="5532512"/>
            <a:ext cx="5484386" cy="72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20E8DB-1B51-4E8E-9DDB-B0E99F07C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JavaScript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29DF-B28C-462F-8BB7-71C90AC18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>
                <a:solidFill>
                  <a:srgbClr val="000000"/>
                </a:solidFill>
              </a:rPr>
              <a:t>Contrasting with HTML and CSS: both of these are languages, but not programming languages because their result isn't a program.</a:t>
            </a:r>
          </a:p>
          <a:p>
            <a:pPr lvl="1"/>
            <a:r>
              <a:rPr lang="en-US" sz="2000">
                <a:solidFill>
                  <a:srgbClr val="000000"/>
                </a:solidFill>
              </a:rPr>
              <a:t>[i.e. don't list HTML or CSS as programming languages on your resumé.]</a:t>
            </a:r>
          </a:p>
          <a:p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Our JavaScript code will run within a web page. Like with CSS, we start with an HTML page and add in some JavaScript.</a:t>
            </a:r>
            <a:endParaRPr lang="en-US" sz="2000">
              <a:ea typeface="+mn-lt"/>
              <a:cs typeface="+mn-lt"/>
            </a:endParaRPr>
          </a:p>
          <a:p>
            <a:r>
              <a:rPr lang="en-US" sz="2000">
                <a:cs typeface="Calibri" panose="020F0502020204030204"/>
              </a:rPr>
              <a:t>In HTML, JavaScript code must be inserted between </a:t>
            </a:r>
            <a:r>
              <a:rPr lang="en-US" sz="2000">
                <a:solidFill>
                  <a:srgbClr val="0070C0"/>
                </a:solidFill>
                <a:latin typeface="Consolas"/>
                <a:cs typeface="Calibri" panose="020F0502020204030204"/>
              </a:rPr>
              <a:t>&lt;script&gt;</a:t>
            </a:r>
            <a:r>
              <a:rPr lang="en-US" sz="2000">
                <a:cs typeface="Calibri" panose="020F0502020204030204"/>
              </a:rPr>
              <a:t> and </a:t>
            </a:r>
            <a:r>
              <a:rPr lang="en-US" sz="2000">
                <a:solidFill>
                  <a:srgbClr val="0070C0"/>
                </a:solidFill>
                <a:latin typeface="Consolas"/>
                <a:cs typeface="Calibri" panose="020F0502020204030204"/>
              </a:rPr>
              <a:t>&lt;/script&gt;</a:t>
            </a:r>
            <a:r>
              <a:rPr lang="en-US" sz="2000">
                <a:cs typeface="Calibri" panose="020F0502020204030204"/>
              </a:rPr>
              <a:t> tags.</a:t>
            </a:r>
            <a:endParaRPr lang="en-US" sz="2000">
              <a:ea typeface="+mn-lt"/>
              <a:cs typeface="+mn-lt"/>
            </a:endParaRPr>
          </a:p>
          <a:p>
            <a:r>
              <a:rPr lang="en-US" sz="2000">
                <a:cs typeface="Calibri" panose="020F0502020204030204"/>
              </a:rPr>
              <a:t>Some examples may use a type attribute: </a:t>
            </a:r>
            <a:r>
              <a:rPr lang="en-US" sz="2000">
                <a:solidFill>
                  <a:srgbClr val="0070C0"/>
                </a:solidFill>
                <a:cs typeface="Calibri" panose="020F0502020204030204"/>
              </a:rPr>
              <a:t>&lt;script </a:t>
            </a:r>
            <a:r>
              <a:rPr lang="en-US" sz="2000">
                <a:solidFill>
                  <a:srgbClr val="FF0000"/>
                </a:solidFill>
                <a:cs typeface="Calibri" panose="020F0502020204030204"/>
              </a:rPr>
              <a:t>type=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"text/javascript"</a:t>
            </a:r>
            <a:r>
              <a:rPr lang="en-US" sz="2000">
                <a:solidFill>
                  <a:srgbClr val="0070C0"/>
                </a:solidFill>
                <a:cs typeface="Calibri" panose="020F0502020204030204"/>
              </a:rPr>
              <a:t>&gt;</a:t>
            </a:r>
            <a:r>
              <a:rPr lang="en-US" sz="2000">
                <a:cs typeface="Calibri" panose="020F0502020204030204"/>
              </a:rPr>
              <a:t>.</a:t>
            </a:r>
            <a:br>
              <a:rPr lang="en-US" sz="2000">
                <a:cs typeface="Calibri" panose="020F0502020204030204"/>
              </a:rPr>
            </a:br>
            <a:r>
              <a:rPr lang="en-US" sz="2000">
                <a:cs typeface="Calibri" panose="020F0502020204030204"/>
              </a:rPr>
              <a:t>The type attribute is not required as JavaScript is the default scripting language in HTML.</a:t>
            </a:r>
            <a:endParaRPr lang="en-CA" sz="2000">
              <a:ea typeface="+mn-lt"/>
              <a:cs typeface="+mn-lt"/>
            </a:endParaRPr>
          </a:p>
          <a:p>
            <a:pPr lvl="1"/>
            <a:endParaRPr lang="en-US" sz="2000">
              <a:solidFill>
                <a:srgbClr val="000000"/>
              </a:solidFill>
              <a:cs typeface="Calibri" panose="020F0502020204030204"/>
            </a:endParaRPr>
          </a:p>
          <a:p>
            <a:endParaRPr lang="en-CA" sz="2000">
              <a:solidFill>
                <a:srgbClr val="00000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350458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34BA7-F662-4F9E-9D0D-8447D3FCC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01EBD-B60C-43B5-B9CC-51DB1FC3F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6"/>
            <a:ext cx="10324516" cy="3033010"/>
          </a:xfrm>
        </p:spPr>
        <p:txBody>
          <a:bodyPr>
            <a:no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With corresponding logic like this, we can change an image source as the mouse moves over it: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But note: the mouse movement events don't really make sense on touch devices. Be cautious with how you use them.</a:t>
            </a:r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564E03-D2C1-476E-AE36-9C41A032E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396" y="3202601"/>
            <a:ext cx="7496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72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910615-EB2B-419C-8D9E-D775ED06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66499-1F18-4B9F-B23D-2223E94B6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34700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We can respond to a key being pressed, which probably makes the most sense to apply to the whole page (since it's not clear what pressing a key means for just one part of an HTML page).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We have already seen the .ready() function to set up our </a:t>
            </a:r>
            <a:r>
              <a:rPr lang="en-US" sz="2000" err="1">
                <a:solidFill>
                  <a:srgbClr val="000000"/>
                </a:solidFill>
              </a:rPr>
              <a:t>behaviour</a:t>
            </a:r>
            <a:r>
              <a:rPr lang="en-US" sz="2000">
                <a:solidFill>
                  <a:srgbClr val="000000"/>
                </a:solidFill>
              </a:rPr>
              <a:t> when the page loads, i.e. on the ready event: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The document variable is automatically defined, and jQuery(document) is a jQuery object representing the whole page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41FE09-3D3E-4365-B3C8-B203C1043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7460" y="3789874"/>
            <a:ext cx="4676775" cy="4286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661F9F-100D-4820-B9D7-5010D65C75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7460" y="5181215"/>
            <a:ext cx="412432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361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F83B9F-319B-4964-922E-A184DBD1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Events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16C4A-896B-4345-8FD1-982FBC739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3" y="2583043"/>
            <a:ext cx="10394617" cy="4245429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The ready event fires when the page has been fully loaded by the browser.</a:t>
            </a:r>
          </a:p>
          <a:p>
            <a:r>
              <a:rPr lang="en-US" sz="2000">
                <a:solidFill>
                  <a:srgbClr val="000000"/>
                </a:solidFill>
              </a:rPr>
              <a:t>It's possible to use .ready() for other elements, but we will only use the same way, it for the whole page.</a:t>
            </a:r>
          </a:p>
          <a:p>
            <a:r>
              <a:rPr lang="en-US" sz="2000">
                <a:solidFill>
                  <a:srgbClr val="000000"/>
                </a:solidFill>
              </a:rPr>
              <a:t>The .click() and .ready() functions (and others) are actually just shortcuts.</a:t>
            </a:r>
          </a:p>
          <a:p>
            <a:r>
              <a:rPr lang="en-US" sz="2000">
                <a:solidFill>
                  <a:srgbClr val="000000"/>
                </a:solidFill>
              </a:rPr>
              <a:t>These two are exactly equivalent:</a:t>
            </a: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r>
              <a:rPr lang="en-US" sz="2000">
                <a:solidFill>
                  <a:srgbClr val="000000"/>
                </a:solidFill>
              </a:rPr>
              <a:t>There are many other HTML events, The .on() function can be used to connect a function to any of them.</a:t>
            </a:r>
          </a:p>
          <a:p>
            <a:r>
              <a:rPr lang="en-US" sz="2000">
                <a:solidFill>
                  <a:srgbClr val="000000"/>
                </a:solidFill>
              </a:rPr>
              <a:t>For example, for a touch device (where “click” doesn't really make sense):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DE2781-2CE4-4AE5-9072-E73B7982F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6526" y="4394288"/>
            <a:ext cx="4737292" cy="6587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0CF73D-CDA9-4360-BAE2-3BF79F04F8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1981" y="6255078"/>
            <a:ext cx="505777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7387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1A1CEB-2483-4952-AD94-217B06553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Fixing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45750-0CFF-44AF-9DA8-F5DACBDAB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3028848"/>
            <a:ext cx="10320443" cy="2601835"/>
          </a:xfrm>
        </p:spPr>
        <p:txBody>
          <a:bodyPr>
            <a:norm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Solving problems with your code isn't always obvious. It takes some experience and skill.</a:t>
            </a:r>
          </a:p>
          <a:p>
            <a:r>
              <a:rPr lang="en-US" sz="2200">
                <a:solidFill>
                  <a:srgbClr val="000000"/>
                </a:solidFill>
              </a:rPr>
              <a:t>There is a lifetime of learning implied here, but there are a few basics…</a:t>
            </a:r>
          </a:p>
          <a:p>
            <a:pPr lvl="1"/>
            <a:r>
              <a:rPr lang="en-US" sz="2200" b="1">
                <a:solidFill>
                  <a:srgbClr val="000000"/>
                </a:solidFill>
              </a:rPr>
              <a:t>Step 1</a:t>
            </a:r>
            <a:r>
              <a:rPr lang="en-US" sz="2200">
                <a:solidFill>
                  <a:srgbClr val="000000"/>
                </a:solidFill>
              </a:rPr>
              <a:t>: Do you know what you want to do?</a:t>
            </a:r>
          </a:p>
          <a:p>
            <a:pPr lvl="2"/>
            <a:r>
              <a:rPr lang="en-US">
                <a:solidFill>
                  <a:srgbClr val="000000"/>
                </a:solidFill>
              </a:rPr>
              <a:t>If you don't know what you're trying to do, there's no hope: stop writing code and think. What steps do you need the computer to take to get the results you want?</a:t>
            </a:r>
          </a:p>
          <a:p>
            <a:pPr lvl="2"/>
            <a:r>
              <a:rPr lang="en-US">
                <a:solidFill>
                  <a:srgbClr val="000000"/>
                </a:solidFill>
              </a:rPr>
              <a:t>What will make those things happen? What are you going to do with the results?</a:t>
            </a:r>
          </a:p>
          <a:p>
            <a:pPr marL="457200" lvl="1" indent="0">
              <a:buNone/>
            </a:pPr>
            <a:endParaRPr lang="en-US" sz="1600">
              <a:solidFill>
                <a:srgbClr val="000000"/>
              </a:solidFill>
            </a:endParaRPr>
          </a:p>
          <a:p>
            <a:pPr lvl="1"/>
            <a:endParaRPr lang="en-CA" sz="1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748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985D5D-CCE2-4BEA-AE28-381EEA10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>
                <a:solidFill>
                  <a:srgbClr val="FFFFFF"/>
                </a:solidFill>
              </a:rPr>
              <a:t>Fixing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91BBA-D254-4554-9009-F6B619CC3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786" y="2753936"/>
            <a:ext cx="10316088" cy="410406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Step 2: </a:t>
            </a:r>
            <a:r>
              <a:rPr lang="en-US" sz="2400">
                <a:solidFill>
                  <a:srgbClr val="000000"/>
                </a:solidFill>
              </a:rPr>
              <a:t>Figure out what's happening. If you have a plan, you have some hope of getting your code to work.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Have a look at your code and see where it's diverging from expectations.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The simplest way to see what's happening is to do something visible.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You can insert an alert() to see what's in a variable, or even if/when a function is running.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e.g. Is your click event even calling the right function? Put an alert("I'm here") at the start of that function so you can tell.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e.g. What is actually in the variable </a:t>
            </a:r>
            <a:r>
              <a:rPr lang="en-US" sz="2200" err="1">
                <a:solidFill>
                  <a:srgbClr val="000000"/>
                </a:solidFill>
              </a:rPr>
              <a:t>old_content</a:t>
            </a:r>
            <a:r>
              <a:rPr lang="en-US" sz="2200">
                <a:solidFill>
                  <a:srgbClr val="000000"/>
                </a:solidFill>
              </a:rPr>
              <a:t>? Add a alert(</a:t>
            </a:r>
            <a:r>
              <a:rPr lang="en-US" sz="2200" err="1">
                <a:solidFill>
                  <a:srgbClr val="000000"/>
                </a:solidFill>
              </a:rPr>
              <a:t>old_content</a:t>
            </a:r>
            <a:r>
              <a:rPr lang="en-US" sz="2200">
                <a:solidFill>
                  <a:srgbClr val="000000"/>
                </a:solidFill>
              </a:rPr>
              <a:t>) so you can see it (at that particular place in the code).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Even nicer, you can call the console.log function.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It works a little like alert, but sends the message to the debugging console. Bring up the dev tools (F12 or control-shift-I or ⌥⌘I) and select the Console tab.</a:t>
            </a:r>
          </a:p>
          <a:p>
            <a:pPr lvl="1"/>
            <a:r>
              <a:rPr lang="en-US" sz="2200">
                <a:solidFill>
                  <a:srgbClr val="000000"/>
                </a:solidFill>
              </a:rPr>
              <a:t>It's less intrusive, so you can use it many times without having to click through each popup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638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725C2D-DB16-4125-9864-9634DEE59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dirty="0">
                <a:solidFill>
                  <a:srgbClr val="FFFFFF"/>
                </a:solidFill>
              </a:rPr>
              <a:t>Fixing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A975B-B4C1-44AD-8C4A-01241F524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69"/>
            <a:ext cx="9833548" cy="3268641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Bonus: if you console.log a jQuery object, you can explore the elements it found. Are they the ones you expected to find?</a:t>
            </a:r>
          </a:p>
          <a:p>
            <a:endParaRPr lang="en-US" sz="2000">
              <a:solidFill>
                <a:srgbClr val="000000"/>
              </a:solidFill>
            </a:endParaRPr>
          </a:p>
          <a:p>
            <a:endParaRPr lang="en-US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We can check the developer's console to see what was selected (and stored in paragraphs) and try to diagnose what's happening with the surrounding code.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Better still, the developer tools Debugging tab. Here, you can inspect the JavaScript code, see what events are connected to something, step through JavaScript code, etc.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It's a powerful tool, but probably more powerful than we need.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79A989-EC04-4B15-AF1C-A77E050B9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4150" y="3569620"/>
            <a:ext cx="58388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3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C233FE-7D27-4800-A85A-94E2C943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JavaScript Basics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36DF1-5338-463E-B535-6F0021C52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100">
                <a:highlight>
                  <a:srgbClr val="FFFF00"/>
                </a:highlight>
                <a:ea typeface="+mn-lt"/>
                <a:cs typeface="+mn-lt"/>
              </a:rPr>
              <a:t>1. JavaScript in &lt;head&gt; or &lt;body&gt;</a:t>
            </a:r>
          </a:p>
          <a:p>
            <a:r>
              <a:rPr lang="en-US" sz="2000">
                <a:ea typeface="+mn-lt"/>
                <a:cs typeface="+mn-lt"/>
              </a:rPr>
              <a:t>You can place any number of scripts in an HTML document.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>
                <a:solidFill>
                  <a:srgbClr val="000000"/>
                </a:solidFill>
                <a:highlight>
                  <a:srgbClr val="FFFF00"/>
                </a:highlight>
                <a:ea typeface="+mn-lt"/>
                <a:cs typeface="+mn-lt"/>
              </a:rPr>
              <a:t>2. The JavaScript code will go in a separate (text) file named something.js.</a:t>
            </a:r>
            <a:endParaRPr lang="en-US" sz="2000">
              <a:highlight>
                <a:srgbClr val="FFFF00"/>
              </a:highlight>
              <a:ea typeface="+mn-lt"/>
              <a:cs typeface="+mn-lt"/>
            </a:endParaRPr>
          </a:p>
          <a:p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To attach a JavaScript file to HTML, add a &lt;script&gt; tag in the &lt;head&gt; like this:</a:t>
            </a:r>
            <a:endParaRPr lang="en-US" sz="2000">
              <a:ea typeface="+mn-lt"/>
              <a:cs typeface="+mn-lt"/>
            </a:endParaRPr>
          </a:p>
          <a:p>
            <a:pPr lvl="1"/>
            <a:r>
              <a:rPr lang="en-US" sz="2000">
                <a:solidFill>
                  <a:schemeClr val="accent1"/>
                </a:solidFill>
                <a:ea typeface="+mn-lt"/>
                <a:cs typeface="+mn-lt"/>
              </a:rPr>
              <a:t>&lt;script</a:t>
            </a:r>
            <a:r>
              <a:rPr lang="en-US" sz="2000">
                <a:solidFill>
                  <a:srgbClr val="00B0F0"/>
                </a:solidFill>
                <a:ea typeface="+mn-lt"/>
                <a:cs typeface="+mn-lt"/>
              </a:rPr>
              <a:t> </a:t>
            </a:r>
            <a:r>
              <a:rPr lang="en-US" sz="2000">
                <a:solidFill>
                  <a:srgbClr val="FF0000"/>
                </a:solidFill>
                <a:ea typeface="+mn-lt"/>
                <a:cs typeface="+mn-lt"/>
              </a:rPr>
              <a:t>src</a:t>
            </a:r>
            <a:r>
              <a:rPr lang="en-US" sz="2000">
                <a:solidFill>
                  <a:srgbClr val="00B0F0"/>
                </a:solidFill>
                <a:ea typeface="+mn-lt"/>
                <a:cs typeface="+mn-lt"/>
              </a:rPr>
              <a:t>=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"first-code.js"</a:t>
            </a:r>
            <a:r>
              <a:rPr lang="en-US" sz="2000">
                <a:solidFill>
                  <a:srgbClr val="0070C0"/>
                </a:solidFill>
                <a:ea typeface="+mn-lt"/>
                <a:cs typeface="+mn-lt"/>
              </a:rPr>
              <a:t>&gt;</a:t>
            </a:r>
            <a:r>
              <a:rPr lang="en-US" sz="2000">
                <a:solidFill>
                  <a:schemeClr val="accent1"/>
                </a:solidFill>
                <a:ea typeface="+mn-lt"/>
                <a:cs typeface="+mn-lt"/>
              </a:rPr>
              <a:t>&lt;/script&gt;</a:t>
            </a:r>
          </a:p>
          <a:p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We will always close the</a:t>
            </a:r>
            <a:r>
              <a:rPr lang="en-US" sz="2000">
                <a:solidFill>
                  <a:srgbClr val="000000"/>
                </a:solidFill>
              </a:rPr>
              <a:t> </a:t>
            </a:r>
            <a:r>
              <a:rPr lang="en-US" sz="2000" b="1">
                <a:solidFill>
                  <a:schemeClr val="accent1"/>
                </a:solidFill>
              </a:rPr>
              <a:t>&lt;script&gt;</a:t>
            </a:r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en-US" sz="2000">
                <a:solidFill>
                  <a:srgbClr val="000000"/>
                </a:solidFill>
              </a:rPr>
              <a:t>tag immediately: no contents.</a:t>
            </a: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25B95E-13A2-4554-A685-3462E99E3BF3}"/>
              </a:ext>
            </a:extLst>
          </p:cNvPr>
          <p:cNvSpPr txBox="1"/>
          <p:nvPr/>
        </p:nvSpPr>
        <p:spPr>
          <a:xfrm>
            <a:off x="1417608" y="2582174"/>
            <a:ext cx="487104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>
                <a:cs typeface="Calibri"/>
              </a:rPr>
              <a:t>Where to place the JavaScript code:</a:t>
            </a:r>
          </a:p>
        </p:txBody>
      </p:sp>
    </p:spTree>
    <p:extLst>
      <p:ext uri="{BB962C8B-B14F-4D97-AF65-F5344CB8AC3E}">
        <p14:creationId xmlns:p14="http://schemas.microsoft.com/office/powerpoint/2010/main" val="311773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64978D0-8995-42DD-B51F-DD04A459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JavaScript Basics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0EE53ED-3EBA-445B-A00D-5847E6504B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2801" y="2964487"/>
            <a:ext cx="10097316" cy="3139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+mn-lt"/>
              </a:rPr>
              <a:t>Then in a file first-code.js we can write JavaScript code. For now, we can try this: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alert(</a:t>
            </a:r>
            <a:r>
              <a:rPr kumimoji="0" lang="en-US" altLang="en-US" sz="2200" b="0" i="0" u="none" strike="noStrike" cap="none" normalizeH="0" baseline="0">
                <a:ln>
                  <a:noFill/>
                </a:ln>
                <a:solidFill>
                  <a:srgbClr val="A31515"/>
                </a:solidFill>
                <a:effectLst/>
                <a:latin typeface="+mn-lt"/>
              </a:rPr>
              <a:t>'Hello world!'</a:t>
            </a:r>
            <a:r>
              <a:rPr kumimoji="0" lang="en-US" altLang="en-US" sz="2200" b="0" i="0" u="none" strike="noStrike" cap="none" normalizeH="0" baseline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)</a:t>
            </a:r>
          </a:p>
          <a:p>
            <a:pPr>
              <a:lnSpc>
                <a:spcPct val="100000"/>
              </a:lnSpc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+mn-lt"/>
              </a:rPr>
              <a:t>If we reload the HTML page, we should see the alert box pop up.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When the HTML page is loaded, the JavaScript code is executed.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In this code, </a:t>
            </a:r>
            <a:r>
              <a:rPr lang="en-US" altLang="en-US" sz="2200" b="1">
                <a:solidFill>
                  <a:schemeClr val="accent1"/>
                </a:solidFill>
                <a:latin typeface="+mn-lt"/>
              </a:rPr>
              <a:t>alert</a:t>
            </a:r>
            <a:r>
              <a:rPr lang="en-US" altLang="en-US" sz="2200">
                <a:solidFill>
                  <a:schemeClr val="accent1"/>
                </a:solidFill>
                <a:latin typeface="+mn-lt"/>
              </a:rPr>
              <a:t> </a:t>
            </a:r>
            <a:r>
              <a:rPr lang="en-US" altLang="en-US" sz="2200">
                <a:latin typeface="+mn-lt"/>
              </a:rPr>
              <a:t>is a function that is built into the language.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The stuff in the</a:t>
            </a:r>
            <a:r>
              <a:rPr lang="en-US" altLang="en-US" sz="2200">
                <a:solidFill>
                  <a:schemeClr val="accent1"/>
                </a:solidFill>
                <a:latin typeface="+mn-lt"/>
              </a:rPr>
              <a:t> </a:t>
            </a:r>
            <a:r>
              <a:rPr lang="en-US" altLang="en-US" sz="2200" b="1">
                <a:solidFill>
                  <a:schemeClr val="accent1"/>
                </a:solidFill>
                <a:latin typeface="+mn-lt"/>
              </a:rPr>
              <a:t>(…)</a:t>
            </a:r>
            <a:r>
              <a:rPr lang="en-US" altLang="en-US" sz="2200">
                <a:latin typeface="+mn-lt"/>
              </a:rPr>
              <a:t> are the function's arguments (could be none for some functions).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This argument ('Hello world!') is </a:t>
            </a:r>
            <a:r>
              <a:rPr lang="en-US" altLang="en-US" sz="2200">
                <a:solidFill>
                  <a:schemeClr val="accent1"/>
                </a:solidFill>
                <a:latin typeface="+mn-lt"/>
              </a:rPr>
              <a:t>a string</a:t>
            </a:r>
            <a:r>
              <a:rPr lang="en-US" altLang="en-US" sz="2200">
                <a:latin typeface="+mn-lt"/>
              </a:rPr>
              <a:t>: a sequence of characters in quotes.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Calling it like this will run it, and it does whatever it does.</a:t>
            </a:r>
          </a:p>
          <a:p>
            <a:pPr>
              <a:lnSpc>
                <a:spcPct val="100000"/>
              </a:lnSpc>
            </a:pPr>
            <a:r>
              <a:rPr lang="en-US" altLang="en-US" sz="2200">
                <a:latin typeface="+mn-lt"/>
              </a:rPr>
              <a:t>This line of code is a statement: one instruction in the language</a:t>
            </a:r>
            <a:endParaRPr kumimoji="0" lang="en-US" alt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606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20E8DB-1B51-4E8E-9DDB-B0E99F07C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b="1">
                <a:solidFill>
                  <a:schemeClr val="bg1"/>
                </a:solidFill>
              </a:rPr>
              <a:t>JavaScript Basics</a:t>
            </a:r>
            <a:endParaRPr lang="en-CA" sz="4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29DF-B28C-462F-8BB7-71C90AC18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3196"/>
            <a:ext cx="9833548" cy="352554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>
                <a:solidFill>
                  <a:srgbClr val="000000"/>
                </a:solidFill>
              </a:rPr>
              <a:t>That code runs when the page loads: that isn't usually what we want. We want to respond to something the user did. In order to do that, we must…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wrap up the logic so we can run the right piece when we want it,</a:t>
            </a:r>
          </a:p>
          <a:p>
            <a:pPr lvl="1"/>
            <a:r>
              <a:rPr lang="en-US" sz="2400">
                <a:solidFill>
                  <a:srgbClr val="000000"/>
                </a:solidFill>
              </a:rPr>
              <a:t>attach that logic to an event.</a:t>
            </a:r>
          </a:p>
          <a:p>
            <a:r>
              <a:rPr lang="en-US" sz="2400">
                <a:solidFill>
                  <a:srgbClr val="000000"/>
                </a:solidFill>
              </a:rPr>
              <a:t>In our JavaScript file, we can turn that line of code into a function named </a:t>
            </a:r>
            <a:r>
              <a:rPr lang="en-US" sz="2400" b="1" err="1">
                <a:solidFill>
                  <a:schemeClr val="accent1"/>
                </a:solidFill>
              </a:rPr>
              <a:t>say_hello</a:t>
            </a:r>
            <a:r>
              <a:rPr lang="en-US" sz="2400">
                <a:solidFill>
                  <a:schemeClr val="accent1"/>
                </a:solidFill>
              </a:rPr>
              <a:t>:</a:t>
            </a:r>
            <a:endParaRPr lang="en-US" sz="2400">
              <a:solidFill>
                <a:schemeClr val="accent1"/>
              </a:solidFill>
              <a:cs typeface="Calibri"/>
            </a:endParaRPr>
          </a:p>
          <a:p>
            <a:pPr marL="457200" lvl="1" indent="0">
              <a:buNone/>
            </a:pPr>
            <a:r>
              <a:rPr lang="en-US" altLang="en-US" sz="2000">
                <a:solidFill>
                  <a:srgbClr val="000000"/>
                </a:solidFill>
                <a:latin typeface="Source Code Pro"/>
              </a:rPr>
              <a:t>  </a:t>
            </a:r>
            <a:r>
              <a:rPr lang="en-US" altLang="en-US" sz="2000" err="1">
                <a:solidFill>
                  <a:srgbClr val="000000"/>
                </a:solidFill>
                <a:latin typeface="Source Code Pro"/>
              </a:rPr>
              <a:t>say_hello</a:t>
            </a:r>
            <a:r>
              <a:rPr lang="en-US" altLang="en-US" sz="2000">
                <a:solidFill>
                  <a:srgbClr val="000000"/>
                </a:solidFill>
                <a:latin typeface="Source Code Pro"/>
              </a:rPr>
              <a:t> = </a:t>
            </a:r>
            <a:r>
              <a:rPr lang="en-US" altLang="en-US" sz="2000">
                <a:solidFill>
                  <a:schemeClr val="accent1"/>
                </a:solidFill>
                <a:latin typeface="Source Code Pro"/>
              </a:rPr>
              <a:t>function() { alert('</a:t>
            </a:r>
            <a:r>
              <a:rPr lang="en-US" altLang="en-US" sz="2000">
                <a:solidFill>
                  <a:srgbClr val="A31515"/>
                </a:solidFill>
                <a:latin typeface="Source Code Pro"/>
              </a:rPr>
              <a:t>Hello world!</a:t>
            </a:r>
            <a:r>
              <a:rPr lang="en-US" altLang="en-US" sz="2000">
                <a:solidFill>
                  <a:schemeClr val="accent1"/>
                </a:solidFill>
                <a:latin typeface="Source Code Pro"/>
              </a:rPr>
              <a:t>') }</a:t>
            </a:r>
            <a:r>
              <a:rPr lang="en-US" altLang="en-US" sz="100">
                <a:solidFill>
                  <a:schemeClr val="accent1"/>
                </a:solidFill>
              </a:rPr>
              <a:t> </a:t>
            </a:r>
            <a:endParaRPr lang="en-US" altLang="en-US" sz="100">
              <a:solidFill>
                <a:schemeClr val="accent1"/>
              </a:solidFill>
              <a:cs typeface="Calibri"/>
            </a:endParaRPr>
          </a:p>
          <a:p>
            <a:pPr lvl="1"/>
            <a:endParaRPr lang="en-US" altLang="en-US" sz="200">
              <a:latin typeface="Arial" panose="020B0604020202020204" pitchFamily="34" charset="0"/>
            </a:endParaRPr>
          </a:p>
          <a:p>
            <a:r>
              <a:rPr lang="en-US" sz="2400">
                <a:solidFill>
                  <a:srgbClr val="000000"/>
                </a:solidFill>
              </a:rPr>
              <a:t>This code doesn't do anything when the page loads, except define </a:t>
            </a:r>
            <a:r>
              <a:rPr lang="en-US" sz="2400" b="1" err="1">
                <a:solidFill>
                  <a:schemeClr val="accent1"/>
                </a:solidFill>
              </a:rPr>
              <a:t>say_hello</a:t>
            </a:r>
            <a:r>
              <a:rPr lang="en-US" sz="2400">
                <a:solidFill>
                  <a:srgbClr val="000000"/>
                </a:solidFill>
              </a:rPr>
              <a:t>, which we can use later.</a:t>
            </a:r>
          </a:p>
          <a:p>
            <a:endParaRPr lang="en-CA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6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904F63-0FC0-47E1-A836-9118240DD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chemeClr val="bg1"/>
                </a:solidFill>
              </a:rPr>
              <a:t>JavaScript Basics</a:t>
            </a: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47FA083-F970-4B9C-8137-2E4A8CBD1B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85372" y="2600048"/>
            <a:ext cx="10638972" cy="37548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  <a:t>Then we can modify an element to attach an event on that element, so the function is called when the user does something:</a:t>
            </a:r>
          </a:p>
          <a:p>
            <a:pPr marL="0" indent="0">
              <a:lnSpc>
                <a:spcPct val="100000"/>
              </a:lnSpc>
              <a:buNone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Source Code Pro" panose="020B0509030403020204" pitchFamily="49" charset="0"/>
            </a:endParaRPr>
          </a:p>
          <a:p>
            <a:pPr lvl="1">
              <a:lnSpc>
                <a:spcPct val="100000"/>
              </a:lnSpc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Source Code Pro"/>
              </a:rPr>
              <a:t>&lt;p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ource Code Pro"/>
              </a:rPr>
              <a:t>onclick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Source Code Pro"/>
              </a:rPr>
              <a:t>=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31515"/>
                </a:solidFill>
                <a:effectLst/>
                <a:latin typeface="Source Code Pro"/>
              </a:rPr>
              <a:t>"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A31515"/>
                </a:solidFill>
                <a:effectLst/>
                <a:latin typeface="Source Code Pro"/>
              </a:rPr>
              <a:t>say_hello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A31515"/>
                </a:solidFill>
                <a:effectLst/>
                <a:latin typeface="Source Code Pro"/>
              </a:rPr>
              <a:t>()"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Source Code Pro"/>
              </a:rPr>
              <a:t>&gt;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Code Pro"/>
              </a:rPr>
              <a:t>This is a paragraph.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Source Code Pro"/>
              </a:rPr>
              <a:t>&lt;/p&gt;</a:t>
            </a:r>
            <a:endParaRPr lang="en-US" altLang="en-US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Source Code Pro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  <a:t>Result: clicking on that paragraph calls our 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Source Code Pro"/>
              </a:rPr>
              <a:t>say_hello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legreya Sans"/>
              </a:rPr>
              <a:t> function, which itself calls alert. We will see another (more flexible) way to hook up events later.</a:t>
            </a:r>
            <a:endParaRPr lang="en-US" altLang="en-US" b="0" i="0" u="none" strike="noStrike" cap="none" normalizeH="0" baseline="0" dirty="0">
              <a:ln>
                <a:noFill/>
              </a:ln>
              <a:solidFill>
                <a:srgbClr val="54585A"/>
              </a:solidFill>
              <a:effectLst/>
              <a:latin typeface="Alegreya Sans"/>
            </a:endParaRPr>
          </a:p>
          <a:p>
            <a:pPr>
              <a:lnSpc>
                <a:spcPct val="100000"/>
              </a:lnSpc>
            </a:pPr>
            <a:endParaRPr kumimoji="0" lang="en-US" alt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92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F6E78F-DA3D-4F6C-925F-D44001B41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CA" sz="4000" b="1">
                <a:solidFill>
                  <a:srgbClr val="FFFFFF"/>
                </a:solidFill>
              </a:rPr>
              <a:t>Variables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75DCA3A-058E-4867-A07A-690AC77E2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3936"/>
            <a:ext cx="10398258" cy="35583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The previous JavaScript code example started:</a:t>
            </a:r>
          </a:p>
          <a:p>
            <a:pPr lvl="1"/>
            <a:r>
              <a:rPr lang="en-US" b="1" err="1">
                <a:solidFill>
                  <a:schemeClr val="accent1"/>
                </a:solidFill>
              </a:rPr>
              <a:t>say_hello</a:t>
            </a:r>
            <a:r>
              <a:rPr lang="en-US" b="1">
                <a:solidFill>
                  <a:schemeClr val="accent1"/>
                </a:solidFill>
              </a:rPr>
              <a:t> = …</a:t>
            </a:r>
            <a:endParaRPr lang="en-US" b="1">
              <a:solidFill>
                <a:schemeClr val="accent1"/>
              </a:solidFill>
              <a:cs typeface="Calibri"/>
            </a:endParaRPr>
          </a:p>
          <a:p>
            <a:r>
              <a:rPr lang="en-US" sz="2400">
                <a:solidFill>
                  <a:srgbClr val="000000"/>
                </a:solidFill>
              </a:rPr>
              <a:t>A statement like this creates a variable named </a:t>
            </a:r>
            <a:r>
              <a:rPr lang="en-US" sz="2400" b="1" err="1">
                <a:solidFill>
                  <a:schemeClr val="accent1"/>
                </a:solidFill>
              </a:rPr>
              <a:t>say_hello</a:t>
            </a:r>
            <a:r>
              <a:rPr lang="en-US" sz="2400">
                <a:solidFill>
                  <a:srgbClr val="000000"/>
                </a:solidFill>
              </a:rPr>
              <a:t>. It is a variable assignment statement.</a:t>
            </a:r>
          </a:p>
          <a:p>
            <a:r>
              <a:rPr lang="en-US" sz="2400">
                <a:solidFill>
                  <a:srgbClr val="000000"/>
                </a:solidFill>
              </a:rPr>
              <a:t>A variable in a program is a way to store some information.</a:t>
            </a:r>
          </a:p>
          <a:p>
            <a:r>
              <a:rPr lang="en-US" sz="2400">
                <a:solidFill>
                  <a:srgbClr val="000000"/>
                </a:solidFill>
              </a:rPr>
              <a:t>In that code, what we're storing is a new function. It will be put in the computer's memory and can be referred to by name later.</a:t>
            </a:r>
          </a:p>
          <a:p>
            <a:r>
              <a:rPr lang="en-US" sz="2400">
                <a:solidFill>
                  <a:srgbClr val="000000"/>
                </a:solidFill>
              </a:rPr>
              <a:t>The goal: store stuff that we need to work with later.</a:t>
            </a:r>
          </a:p>
          <a:p>
            <a:endParaRPr lang="en-CA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888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CMPT 165, Spring 2020 JavaScript Introduction</vt:lpstr>
      <vt:lpstr>Learning Outcomes</vt:lpstr>
      <vt:lpstr>JavaScript Introduction</vt:lpstr>
      <vt:lpstr>JavaScript Introduction</vt:lpstr>
      <vt:lpstr>JavaScript Basics</vt:lpstr>
      <vt:lpstr>JavaScript Basics</vt:lpstr>
      <vt:lpstr>JavaScript Basics</vt:lpstr>
      <vt:lpstr>JavaScript Basics</vt:lpstr>
      <vt:lpstr>Variables</vt:lpstr>
      <vt:lpstr>Variables</vt:lpstr>
      <vt:lpstr>Variables</vt:lpstr>
      <vt:lpstr>Variables</vt:lpstr>
      <vt:lpstr>TYPES</vt:lpstr>
      <vt:lpstr>TYPES</vt:lpstr>
      <vt:lpstr>TYPES</vt:lpstr>
      <vt:lpstr>TYPES</vt:lpstr>
      <vt:lpstr>Functions </vt:lpstr>
      <vt:lpstr>Questions</vt:lpstr>
      <vt:lpstr>Questions</vt:lpstr>
      <vt:lpstr>Questions</vt:lpstr>
      <vt:lpstr>Programming Libraries</vt:lpstr>
      <vt:lpstr>Programming Libraries</vt:lpstr>
      <vt:lpstr>jQuery</vt:lpstr>
      <vt:lpstr>jQuery</vt:lpstr>
      <vt:lpstr>jQuery</vt:lpstr>
      <vt:lpstr>jQuery</vt:lpstr>
      <vt:lpstr>jQuery</vt:lpstr>
      <vt:lpstr>jQuery Selectors</vt:lpstr>
      <vt:lpstr>jQuery Selectors</vt:lpstr>
      <vt:lpstr>jQuery Objects</vt:lpstr>
      <vt:lpstr>jQuery Objects</vt:lpstr>
      <vt:lpstr>Modifying the Page</vt:lpstr>
      <vt:lpstr>Modifying the Page</vt:lpstr>
      <vt:lpstr>Modifying the Page</vt:lpstr>
      <vt:lpstr>Modifying the Page</vt:lpstr>
      <vt:lpstr>Modifying the Page</vt:lpstr>
      <vt:lpstr>Modifying the Page</vt:lpstr>
      <vt:lpstr>Modifying the Page</vt:lpstr>
      <vt:lpstr>Events </vt:lpstr>
      <vt:lpstr>Events</vt:lpstr>
      <vt:lpstr>Events</vt:lpstr>
      <vt:lpstr>Events </vt:lpstr>
      <vt:lpstr>Fixing Problems</vt:lpstr>
      <vt:lpstr>Fixing Problems</vt:lpstr>
      <vt:lpstr>Fixing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165, Spring 2020 JavaScript Introduction</dc:title>
  <dc:creator>Yasmeen Abukheil</dc:creator>
  <cp:revision>217</cp:revision>
  <dcterms:created xsi:type="dcterms:W3CDTF">2020-01-04T20:07:28Z</dcterms:created>
  <dcterms:modified xsi:type="dcterms:W3CDTF">2020-01-27T00:53:29Z</dcterms:modified>
</cp:coreProperties>
</file>