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1"/>
  </p:notesMasterIdLst>
  <p:sldIdLst>
    <p:sldId id="296" r:id="rId2"/>
    <p:sldId id="300" r:id="rId3"/>
    <p:sldId id="271" r:id="rId4"/>
    <p:sldId id="299" r:id="rId5"/>
    <p:sldId id="298" r:id="rId6"/>
    <p:sldId id="272" r:id="rId7"/>
    <p:sldId id="273" r:id="rId8"/>
    <p:sldId id="274" r:id="rId9"/>
    <p:sldId id="275" r:id="rId10"/>
    <p:sldId id="297" r:id="rId11"/>
    <p:sldId id="277" r:id="rId12"/>
    <p:sldId id="301" r:id="rId13"/>
    <p:sldId id="278" r:id="rId14"/>
    <p:sldId id="279" r:id="rId15"/>
    <p:sldId id="280" r:id="rId16"/>
    <p:sldId id="281" r:id="rId17"/>
    <p:sldId id="282" r:id="rId18"/>
    <p:sldId id="284" r:id="rId19"/>
    <p:sldId id="285" r:id="rId20"/>
    <p:sldId id="286" r:id="rId21"/>
    <p:sldId id="288" r:id="rId22"/>
    <p:sldId id="289" r:id="rId23"/>
    <p:sldId id="290" r:id="rId24"/>
    <p:sldId id="293" r:id="rId25"/>
    <p:sldId id="294" r:id="rId26"/>
    <p:sldId id="291" r:id="rId27"/>
    <p:sldId id="292" r:id="rId28"/>
    <p:sldId id="302" r:id="rId29"/>
    <p:sldId id="30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5845D-1C35-496C-B9FF-A71F79D54F7A}" v="537" dt="2019-12-24T01:15:59.444"/>
    <p1510:client id="{2FFA65E4-F304-205F-0ABA-F7CA2278C0E6}" v="1076" dt="2020-01-04T13:04:34.698"/>
    <p1510:client id="{635F65BB-3026-C148-A26E-EA9D7E64D8A2}" v="76" dt="2020-01-22T22:18:10.188"/>
    <p1510:client id="{82BC5830-093B-295D-C7E5-C20927D1F8E1}" v="1168" dt="2019-12-24T14:45:24.206"/>
    <p1510:client id="{82FB269B-74C2-E3C8-03F8-454843CAF211}" v="115" dt="2020-01-11T07:09:48.115"/>
    <p1510:client id="{9D212029-DAF3-5485-E604-F79ECA60CDED}" v="641" dt="2020-01-20T06:14:18.972"/>
    <p1510:client id="{AA3E0EB1-3CC5-CDA9-13F8-4D4EC4F8CEA6}" v="2" dt="2020-01-17T21:38:00.626"/>
    <p1510:client id="{D8545736-9758-169B-D3A8-9173DCAB6348}" v="1299" dt="2019-12-24T05:15:38.2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Altrad" userId="S::oaltrad@sfu.ca::2b5dfc3e-8c47-4f71-b862-cf44c15bedb9" providerId="AD" clId="Web-{82FB269B-74C2-E3C8-03F8-454843CAF211}"/>
    <pc:docChg chg="addSld modSld">
      <pc:chgData name="Omar Altrad" userId="S::oaltrad@sfu.ca::2b5dfc3e-8c47-4f71-b862-cf44c15bedb9" providerId="AD" clId="Web-{82FB269B-74C2-E3C8-03F8-454843CAF211}" dt="2020-01-11T07:09:48.115" v="114" actId="20577"/>
      <pc:docMkLst>
        <pc:docMk/>
      </pc:docMkLst>
      <pc:sldChg chg="modSp">
        <pc:chgData name="Omar Altrad" userId="S::oaltrad@sfu.ca::2b5dfc3e-8c47-4f71-b862-cf44c15bedb9" providerId="AD" clId="Web-{82FB269B-74C2-E3C8-03F8-454843CAF211}" dt="2020-01-11T06:54:02.158" v="56" actId="20577"/>
        <pc:sldMkLst>
          <pc:docMk/>
          <pc:sldMk cId="3458465415" sldId="271"/>
        </pc:sldMkLst>
        <pc:spChg chg="mod">
          <ac:chgData name="Omar Altrad" userId="S::oaltrad@sfu.ca::2b5dfc3e-8c47-4f71-b862-cf44c15bedb9" providerId="AD" clId="Web-{82FB269B-74C2-E3C8-03F8-454843CAF211}" dt="2020-01-11T06:54:02.158" v="56" actId="20577"/>
          <ac:spMkLst>
            <pc:docMk/>
            <pc:sldMk cId="3458465415" sldId="271"/>
            <ac:spMk id="6" creationId="{B83FEF8F-736A-4AA8-A819-EC0C82BD35AD}"/>
          </ac:spMkLst>
        </pc:spChg>
      </pc:sldChg>
      <pc:sldChg chg="modSp">
        <pc:chgData name="Omar Altrad" userId="S::oaltrad@sfu.ca::2b5dfc3e-8c47-4f71-b862-cf44c15bedb9" providerId="AD" clId="Web-{82FB269B-74C2-E3C8-03F8-454843CAF211}" dt="2020-01-11T06:22:31.828" v="2" actId="20577"/>
        <pc:sldMkLst>
          <pc:docMk/>
          <pc:sldMk cId="1941789197" sldId="274"/>
        </pc:sldMkLst>
        <pc:spChg chg="mod">
          <ac:chgData name="Omar Altrad" userId="S::oaltrad@sfu.ca::2b5dfc3e-8c47-4f71-b862-cf44c15bedb9" providerId="AD" clId="Web-{82FB269B-74C2-E3C8-03F8-454843CAF211}" dt="2020-01-11T06:22:31.828" v="2" actId="20577"/>
          <ac:spMkLst>
            <pc:docMk/>
            <pc:sldMk cId="1941789197" sldId="274"/>
            <ac:spMk id="5" creationId="{D8633E29-C0F7-47BB-BA40-C60CA7B504A6}"/>
          </ac:spMkLst>
        </pc:spChg>
      </pc:sldChg>
      <pc:sldChg chg="modSp add replId">
        <pc:chgData name="Omar Altrad" userId="S::oaltrad@sfu.ca::2b5dfc3e-8c47-4f71-b862-cf44c15bedb9" providerId="AD" clId="Web-{82FB269B-74C2-E3C8-03F8-454843CAF211}" dt="2020-01-11T06:52:18.401" v="50" actId="20577"/>
        <pc:sldMkLst>
          <pc:docMk/>
          <pc:sldMk cId="3246111152" sldId="298"/>
        </pc:sldMkLst>
        <pc:spChg chg="mod">
          <ac:chgData name="Omar Altrad" userId="S::oaltrad@sfu.ca::2b5dfc3e-8c47-4f71-b862-cf44c15bedb9" providerId="AD" clId="Web-{82FB269B-74C2-E3C8-03F8-454843CAF211}" dt="2020-01-11T06:52:18.401" v="50" actId="20577"/>
          <ac:spMkLst>
            <pc:docMk/>
            <pc:sldMk cId="3246111152" sldId="298"/>
            <ac:spMk id="6" creationId="{B83FEF8F-736A-4AA8-A819-EC0C82BD35AD}"/>
          </ac:spMkLst>
        </pc:spChg>
      </pc:sldChg>
      <pc:sldChg chg="modSp add replId">
        <pc:chgData name="Omar Altrad" userId="S::oaltrad@sfu.ca::2b5dfc3e-8c47-4f71-b862-cf44c15bedb9" providerId="AD" clId="Web-{82FB269B-74C2-E3C8-03F8-454843CAF211}" dt="2020-01-11T07:09:48.115" v="114" actId="20577"/>
        <pc:sldMkLst>
          <pc:docMk/>
          <pc:sldMk cId="1273471651" sldId="299"/>
        </pc:sldMkLst>
        <pc:spChg chg="mod">
          <ac:chgData name="Omar Altrad" userId="S::oaltrad@sfu.ca::2b5dfc3e-8c47-4f71-b862-cf44c15bedb9" providerId="AD" clId="Web-{82FB269B-74C2-E3C8-03F8-454843CAF211}" dt="2020-01-11T07:09:48.115" v="114" actId="20577"/>
          <ac:spMkLst>
            <pc:docMk/>
            <pc:sldMk cId="1273471651" sldId="299"/>
            <ac:spMk id="6" creationId="{B83FEF8F-736A-4AA8-A819-EC0C82BD35AD}"/>
          </ac:spMkLst>
        </pc:spChg>
      </pc:sldChg>
    </pc:docChg>
  </pc:docChgLst>
  <pc:docChgLst>
    <pc:chgData name="Omar Altrad" userId="S::oaltrad@sfu.ca::2b5dfc3e-8c47-4f71-b862-cf44c15bedb9" providerId="AD" clId="Web-{AA3E0EB1-3CC5-CDA9-13F8-4D4EC4F8CEA6}"/>
    <pc:docChg chg="modSld">
      <pc:chgData name="Omar Altrad" userId="S::oaltrad@sfu.ca::2b5dfc3e-8c47-4f71-b862-cf44c15bedb9" providerId="AD" clId="Web-{AA3E0EB1-3CC5-CDA9-13F8-4D4EC4F8CEA6}" dt="2020-01-17T21:38:00.626" v="1" actId="20577"/>
      <pc:docMkLst>
        <pc:docMk/>
      </pc:docMkLst>
      <pc:sldChg chg="modSp">
        <pc:chgData name="Omar Altrad" userId="S::oaltrad@sfu.ca::2b5dfc3e-8c47-4f71-b862-cf44c15bedb9" providerId="AD" clId="Web-{AA3E0EB1-3CC5-CDA9-13F8-4D4EC4F8CEA6}" dt="2020-01-17T21:38:00.626" v="1" actId="20577"/>
        <pc:sldMkLst>
          <pc:docMk/>
          <pc:sldMk cId="1941789197" sldId="274"/>
        </pc:sldMkLst>
        <pc:spChg chg="mod">
          <ac:chgData name="Omar Altrad" userId="S::oaltrad@sfu.ca::2b5dfc3e-8c47-4f71-b862-cf44c15bedb9" providerId="AD" clId="Web-{AA3E0EB1-3CC5-CDA9-13F8-4D4EC4F8CEA6}" dt="2020-01-17T21:38:00.626" v="1" actId="20577"/>
          <ac:spMkLst>
            <pc:docMk/>
            <pc:sldMk cId="1941789197" sldId="274"/>
            <ac:spMk id="5" creationId="{D8633E29-C0F7-47BB-BA40-C60CA7B504A6}"/>
          </ac:spMkLst>
        </pc:spChg>
      </pc:sldChg>
    </pc:docChg>
  </pc:docChgLst>
  <pc:docChgLst>
    <pc:chgData name="Omar Altrad" userId="S::oaltrad@sfu.ca::2b5dfc3e-8c47-4f71-b862-cf44c15bedb9" providerId="AD" clId="Web-{9D212029-DAF3-5485-E604-F79ECA60CDED}"/>
    <pc:docChg chg="addSld delSld modSld">
      <pc:chgData name="Omar Altrad" userId="S::oaltrad@sfu.ca::2b5dfc3e-8c47-4f71-b862-cf44c15bedb9" providerId="AD" clId="Web-{9D212029-DAF3-5485-E604-F79ECA60CDED}" dt="2020-01-20T06:14:18.972" v="654" actId="1076"/>
      <pc:docMkLst>
        <pc:docMk/>
      </pc:docMkLst>
      <pc:sldChg chg="addSp delSp modSp">
        <pc:chgData name="Omar Altrad" userId="S::oaltrad@sfu.ca::2b5dfc3e-8c47-4f71-b862-cf44c15bedb9" providerId="AD" clId="Web-{9D212029-DAF3-5485-E604-F79ECA60CDED}" dt="2020-01-20T04:19:37.056" v="14" actId="14100"/>
        <pc:sldMkLst>
          <pc:docMk/>
          <pc:sldMk cId="3216426706" sldId="272"/>
        </pc:sldMkLst>
        <pc:spChg chg="ord">
          <ac:chgData name="Omar Altrad" userId="S::oaltrad@sfu.ca::2b5dfc3e-8c47-4f71-b862-cf44c15bedb9" providerId="AD" clId="Web-{9D212029-DAF3-5485-E604-F79ECA60CDED}" dt="2020-01-20T04:19:02.148" v="12"/>
          <ac:spMkLst>
            <pc:docMk/>
            <pc:sldMk cId="3216426706" sldId="272"/>
            <ac:spMk id="2" creationId="{2BAA5E6B-DFB4-4B23-9AC5-F1968CE6D711}"/>
          </ac:spMkLst>
        </pc:spChg>
        <pc:spChg chg="mod">
          <ac:chgData name="Omar Altrad" userId="S::oaltrad@sfu.ca::2b5dfc3e-8c47-4f71-b862-cf44c15bedb9" providerId="AD" clId="Web-{9D212029-DAF3-5485-E604-F79ECA60CDED}" dt="2020-01-20T04:19:02.148" v="12"/>
          <ac:spMkLst>
            <pc:docMk/>
            <pc:sldMk cId="3216426706" sldId="272"/>
            <ac:spMk id="3" creationId="{C83CC18D-6D73-4BFD-A533-C33985461FEA}"/>
          </ac:spMkLst>
        </pc:spChg>
        <pc:spChg chg="mod">
          <ac:chgData name="Omar Altrad" userId="S::oaltrad@sfu.ca::2b5dfc3e-8c47-4f71-b862-cf44c15bedb9" providerId="AD" clId="Web-{9D212029-DAF3-5485-E604-F79ECA60CDED}" dt="2020-01-20T04:19:37.056" v="14" actId="14100"/>
          <ac:spMkLst>
            <pc:docMk/>
            <pc:sldMk cId="3216426706" sldId="272"/>
            <ac:spMk id="5" creationId="{0A25B24F-5E45-4B63-9FD5-019A98DC9F06}"/>
          </ac:spMkLst>
        </pc:spChg>
        <pc:spChg chg="add del">
          <ac:chgData name="Omar Altrad" userId="S::oaltrad@sfu.ca::2b5dfc3e-8c47-4f71-b862-cf44c15bedb9" providerId="AD" clId="Web-{9D212029-DAF3-5485-E604-F79ECA60CDED}" dt="2020-01-20T04:19:02.148" v="12"/>
          <ac:spMkLst>
            <pc:docMk/>
            <pc:sldMk cId="3216426706" sldId="272"/>
            <ac:spMk id="10" creationId="{4351DFE5-F63D-4BE0-BDA9-E3EB88F01AA5}"/>
          </ac:spMkLst>
        </pc:spChg>
        <pc:spChg chg="add del">
          <ac:chgData name="Omar Altrad" userId="S::oaltrad@sfu.ca::2b5dfc3e-8c47-4f71-b862-cf44c15bedb9" providerId="AD" clId="Web-{9D212029-DAF3-5485-E604-F79ECA60CDED}" dt="2020-01-20T04:18:28.568" v="7"/>
          <ac:spMkLst>
            <pc:docMk/>
            <pc:sldMk cId="3216426706" sldId="272"/>
            <ac:spMk id="14" creationId="{AFA67CD3-AB4E-4A7A-BEB8-53C445D8C44E}"/>
          </ac:spMkLst>
        </pc:spChg>
        <pc:spChg chg="add del">
          <ac:chgData name="Omar Altrad" userId="S::oaltrad@sfu.ca::2b5dfc3e-8c47-4f71-b862-cf44c15bedb9" providerId="AD" clId="Web-{9D212029-DAF3-5485-E604-F79ECA60CDED}" dt="2020-01-20T04:18:52.929" v="9"/>
          <ac:spMkLst>
            <pc:docMk/>
            <pc:sldMk cId="3216426706" sldId="272"/>
            <ac:spMk id="15" creationId="{81AEB8A9-B768-4E30-BA55-D919E6687343}"/>
          </ac:spMkLst>
        </pc:spChg>
        <pc:spChg chg="add del">
          <ac:chgData name="Omar Altrad" userId="S::oaltrad@sfu.ca::2b5dfc3e-8c47-4f71-b862-cf44c15bedb9" providerId="AD" clId="Web-{9D212029-DAF3-5485-E604-F79ECA60CDED}" dt="2020-01-20T04:19:02.132" v="11"/>
          <ac:spMkLst>
            <pc:docMk/>
            <pc:sldMk cId="3216426706" sldId="272"/>
            <ac:spMk id="16" creationId="{2550BE34-C2B8-49B8-8519-67A8CAD51AE9}"/>
          </ac:spMkLst>
        </pc:spChg>
        <pc:spChg chg="add del">
          <ac:chgData name="Omar Altrad" userId="S::oaltrad@sfu.ca::2b5dfc3e-8c47-4f71-b862-cf44c15bedb9" providerId="AD" clId="Web-{9D212029-DAF3-5485-E604-F79ECA60CDED}" dt="2020-01-20T04:18:20.052" v="5"/>
          <ac:spMkLst>
            <pc:docMk/>
            <pc:sldMk cId="3216426706" sldId="272"/>
            <ac:spMk id="17" creationId="{81AEB8A9-B768-4E30-BA55-D919E6687343}"/>
          </ac:spMkLst>
        </pc:spChg>
        <pc:spChg chg="add del">
          <ac:chgData name="Omar Altrad" userId="S::oaltrad@sfu.ca::2b5dfc3e-8c47-4f71-b862-cf44c15bedb9" providerId="AD" clId="Web-{9D212029-DAF3-5485-E604-F79ECA60CDED}" dt="2020-01-20T04:19:02.132" v="11"/>
          <ac:spMkLst>
            <pc:docMk/>
            <pc:sldMk cId="3216426706" sldId="272"/>
            <ac:spMk id="18" creationId="{A7457DD9-5A45-400A-AB4B-4B4EDECA25F1}"/>
          </ac:spMkLst>
        </pc:spChg>
        <pc:spChg chg="add del">
          <ac:chgData name="Omar Altrad" userId="S::oaltrad@sfu.ca::2b5dfc3e-8c47-4f71-b862-cf44c15bedb9" providerId="AD" clId="Web-{9D212029-DAF3-5485-E604-F79ECA60CDED}" dt="2020-01-20T04:19:02.132" v="11"/>
          <ac:spMkLst>
            <pc:docMk/>
            <pc:sldMk cId="3216426706" sldId="272"/>
            <ac:spMk id="20" creationId="{441CF7D6-A660-431A-B0BB-140A0D5556B6}"/>
          </ac:spMkLst>
        </pc:spChg>
        <pc:spChg chg="add del">
          <ac:chgData name="Omar Altrad" userId="S::oaltrad@sfu.ca::2b5dfc3e-8c47-4f71-b862-cf44c15bedb9" providerId="AD" clId="Web-{9D212029-DAF3-5485-E604-F79ECA60CDED}" dt="2020-01-20T04:18:28.568" v="7"/>
          <ac:spMkLst>
            <pc:docMk/>
            <pc:sldMk cId="3216426706" sldId="272"/>
            <ac:spMk id="21" creationId="{339C8D78-A644-462F-B674-F440635E5353}"/>
          </ac:spMkLst>
        </pc:spChg>
        <pc:spChg chg="add">
          <ac:chgData name="Omar Altrad" userId="S::oaltrad@sfu.ca::2b5dfc3e-8c47-4f71-b862-cf44c15bedb9" providerId="AD" clId="Web-{9D212029-DAF3-5485-E604-F79ECA60CDED}" dt="2020-01-20T04:19:02.148" v="12"/>
          <ac:spMkLst>
            <pc:docMk/>
            <pc:sldMk cId="3216426706" sldId="272"/>
            <ac:spMk id="22" creationId="{81AEB8A9-B768-4E30-BA55-D919E6687343}"/>
          </ac:spMkLst>
        </pc:spChg>
        <pc:spChg chg="add del">
          <ac:chgData name="Omar Altrad" userId="S::oaltrad@sfu.ca::2b5dfc3e-8c47-4f71-b862-cf44c15bedb9" providerId="AD" clId="Web-{9D212029-DAF3-5485-E604-F79ECA60CDED}" dt="2020-01-20T04:19:02.132" v="11"/>
          <ac:spMkLst>
            <pc:docMk/>
            <pc:sldMk cId="3216426706" sldId="272"/>
            <ac:spMk id="23" creationId="{0570A85B-3810-4F95-97B0-CBF4CCDB381C}"/>
          </ac:spMkLst>
        </pc:spChg>
        <pc:picChg chg="add mod ord">
          <ac:chgData name="Omar Altrad" userId="S::oaltrad@sfu.ca::2b5dfc3e-8c47-4f71-b862-cf44c15bedb9" providerId="AD" clId="Web-{9D212029-DAF3-5485-E604-F79ECA60CDED}" dt="2020-01-20T04:19:02.148" v="12"/>
          <ac:picMkLst>
            <pc:docMk/>
            <pc:sldMk cId="3216426706" sldId="272"/>
            <ac:picMk id="4" creationId="{8FFFB937-6546-4C6F-9DBE-B05A691EEC00}"/>
          </ac:picMkLst>
        </pc:picChg>
        <pc:picChg chg="add del">
          <ac:chgData name="Omar Altrad" userId="S::oaltrad@sfu.ca::2b5dfc3e-8c47-4f71-b862-cf44c15bedb9" providerId="AD" clId="Web-{9D212029-DAF3-5485-E604-F79ECA60CDED}" dt="2020-01-20T04:19:02.148" v="12"/>
          <ac:picMkLst>
            <pc:docMk/>
            <pc:sldMk cId="3216426706" sldId="272"/>
            <ac:picMk id="12" creationId="{3AA16612-ACD2-4A16-8F2B-4514FD6BF28F}"/>
          </ac:picMkLst>
        </pc:picChg>
        <pc:picChg chg="add del">
          <ac:chgData name="Omar Altrad" userId="S::oaltrad@sfu.ca::2b5dfc3e-8c47-4f71-b862-cf44c15bedb9" providerId="AD" clId="Web-{9D212029-DAF3-5485-E604-F79ECA60CDED}" dt="2020-01-20T04:18:28.568" v="7"/>
          <ac:picMkLst>
            <pc:docMk/>
            <pc:sldMk cId="3216426706" sldId="272"/>
            <ac:picMk id="19" creationId="{07CF545F-9C2E-4446-97CD-AD92990C2B68}"/>
          </ac:picMkLst>
        </pc:picChg>
      </pc:sldChg>
      <pc:sldChg chg="addSp delSp modSp">
        <pc:chgData name="Omar Altrad" userId="S::oaltrad@sfu.ca::2b5dfc3e-8c47-4f71-b862-cf44c15bedb9" providerId="AD" clId="Web-{9D212029-DAF3-5485-E604-F79ECA60CDED}" dt="2020-01-20T06:04:54.291" v="556" actId="14100"/>
        <pc:sldMkLst>
          <pc:docMk/>
          <pc:sldMk cId="1847821208" sldId="277"/>
        </pc:sldMkLst>
        <pc:spChg chg="add del mod">
          <ac:chgData name="Omar Altrad" userId="S::oaltrad@sfu.ca::2b5dfc3e-8c47-4f71-b862-cf44c15bedb9" providerId="AD" clId="Web-{9D212029-DAF3-5485-E604-F79ECA60CDED}" dt="2020-01-20T06:04:54.291" v="556" actId="14100"/>
          <ac:spMkLst>
            <pc:docMk/>
            <pc:sldMk cId="1847821208" sldId="277"/>
            <ac:spMk id="2" creationId="{E56B6466-73AC-4539-8F83-793418A551ED}"/>
          </ac:spMkLst>
        </pc:spChg>
        <pc:spChg chg="mod">
          <ac:chgData name="Omar Altrad" userId="S::oaltrad@sfu.ca::2b5dfc3e-8c47-4f71-b862-cf44c15bedb9" providerId="AD" clId="Web-{9D212029-DAF3-5485-E604-F79ECA60CDED}" dt="2020-01-20T06:03:50.772" v="553"/>
          <ac:spMkLst>
            <pc:docMk/>
            <pc:sldMk cId="1847821208" sldId="277"/>
            <ac:spMk id="3" creationId="{6DB8019B-C1D6-47E3-826F-7C2AA573615A}"/>
          </ac:spMkLst>
        </pc:spChg>
        <pc:spChg chg="add del">
          <ac:chgData name="Omar Altrad" userId="S::oaltrad@sfu.ca::2b5dfc3e-8c47-4f71-b862-cf44c15bedb9" providerId="AD" clId="Web-{9D212029-DAF3-5485-E604-F79ECA60CDED}" dt="2020-01-20T06:03:50.772" v="553"/>
          <ac:spMkLst>
            <pc:docMk/>
            <pc:sldMk cId="1847821208" sldId="277"/>
            <ac:spMk id="8" creationId="{4351DFE5-F63D-4BE0-BDA9-E3EB88F01AA5}"/>
          </ac:spMkLst>
        </pc:spChg>
        <pc:spChg chg="add del mod">
          <ac:chgData name="Omar Altrad" userId="S::oaltrad@sfu.ca::2b5dfc3e-8c47-4f71-b862-cf44c15bedb9" providerId="AD" clId="Web-{9D212029-DAF3-5485-E604-F79ECA60CDED}" dt="2020-01-20T06:03:01.911" v="500"/>
          <ac:spMkLst>
            <pc:docMk/>
            <pc:sldMk cId="1847821208" sldId="277"/>
            <ac:spMk id="11" creationId="{B8F9D780-5911-4F71-9994-359B7364B76B}"/>
          </ac:spMkLst>
        </pc:spChg>
        <pc:spChg chg="add del">
          <ac:chgData name="Omar Altrad" userId="S::oaltrad@sfu.ca::2b5dfc3e-8c47-4f71-b862-cf44c15bedb9" providerId="AD" clId="Web-{9D212029-DAF3-5485-E604-F79ECA60CDED}" dt="2020-01-20T06:03:50.772" v="553"/>
          <ac:spMkLst>
            <pc:docMk/>
            <pc:sldMk cId="1847821208" sldId="277"/>
            <ac:spMk id="15" creationId="{73DE2CFE-42F2-48F0-8706-5264E012B10C}"/>
          </ac:spMkLst>
        </pc:spChg>
        <pc:spChg chg="add del">
          <ac:chgData name="Omar Altrad" userId="S::oaltrad@sfu.ca::2b5dfc3e-8c47-4f71-b862-cf44c15bedb9" providerId="AD" clId="Web-{9D212029-DAF3-5485-E604-F79ECA60CDED}" dt="2020-01-20T06:03:30.240" v="550"/>
          <ac:spMkLst>
            <pc:docMk/>
            <pc:sldMk cId="1847821208" sldId="277"/>
            <ac:spMk id="20" creationId="{73DE2CFE-42F2-48F0-8706-5264E012B10C}"/>
          </ac:spMkLst>
        </pc:spChg>
        <pc:graphicFrameChg chg="add mod modGraphic">
          <ac:chgData name="Omar Altrad" userId="S::oaltrad@sfu.ca::2b5dfc3e-8c47-4f71-b862-cf44c15bedb9" providerId="AD" clId="Web-{9D212029-DAF3-5485-E604-F79ECA60CDED}" dt="2020-01-20T06:03:50.772" v="553"/>
          <ac:graphicFrameMkLst>
            <pc:docMk/>
            <pc:sldMk cId="1847821208" sldId="277"/>
            <ac:graphicFrameMk id="5" creationId="{BC02CF40-056E-4566-9D5E-F226A67EDC49}"/>
          </ac:graphicFrameMkLst>
        </pc:graphicFrameChg>
        <pc:picChg chg="add del">
          <ac:chgData name="Omar Altrad" userId="S::oaltrad@sfu.ca::2b5dfc3e-8c47-4f71-b862-cf44c15bedb9" providerId="AD" clId="Web-{9D212029-DAF3-5485-E604-F79ECA60CDED}" dt="2020-01-20T06:03:50.772" v="553"/>
          <ac:picMkLst>
            <pc:docMk/>
            <pc:sldMk cId="1847821208" sldId="277"/>
            <ac:picMk id="10" creationId="{3AA16612-ACD2-4A16-8F2B-4514FD6BF28F}"/>
          </ac:picMkLst>
        </pc:picChg>
      </pc:sldChg>
      <pc:sldChg chg="modSp">
        <pc:chgData name="Omar Altrad" userId="S::oaltrad@sfu.ca::2b5dfc3e-8c47-4f71-b862-cf44c15bedb9" providerId="AD" clId="Web-{9D212029-DAF3-5485-E604-F79ECA60CDED}" dt="2020-01-20T06:14:18.972" v="654" actId="1076"/>
        <pc:sldMkLst>
          <pc:docMk/>
          <pc:sldMk cId="1801971501" sldId="279"/>
        </pc:sldMkLst>
        <pc:spChg chg="mod">
          <ac:chgData name="Omar Altrad" userId="S::oaltrad@sfu.ca::2b5dfc3e-8c47-4f71-b862-cf44c15bedb9" providerId="AD" clId="Web-{9D212029-DAF3-5485-E604-F79ECA60CDED}" dt="2020-01-20T06:14:18.972" v="654" actId="1076"/>
          <ac:spMkLst>
            <pc:docMk/>
            <pc:sldMk cId="1801971501" sldId="279"/>
            <ac:spMk id="2" creationId="{A536C7DA-03EB-43B2-9AFF-315C3AB8059E}"/>
          </ac:spMkLst>
        </pc:spChg>
      </pc:sldChg>
      <pc:sldChg chg="modSp">
        <pc:chgData name="Omar Altrad" userId="S::oaltrad@sfu.ca::2b5dfc3e-8c47-4f71-b862-cf44c15bedb9" providerId="AD" clId="Web-{9D212029-DAF3-5485-E604-F79ECA60CDED}" dt="2020-01-20T05:14:20.150" v="16" actId="20577"/>
        <pc:sldMkLst>
          <pc:docMk/>
          <pc:sldMk cId="1273471651" sldId="299"/>
        </pc:sldMkLst>
        <pc:spChg chg="mod">
          <ac:chgData name="Omar Altrad" userId="S::oaltrad@sfu.ca::2b5dfc3e-8c47-4f71-b862-cf44c15bedb9" providerId="AD" clId="Web-{9D212029-DAF3-5485-E604-F79ECA60CDED}" dt="2020-01-20T05:14:20.150" v="16" actId="20577"/>
          <ac:spMkLst>
            <pc:docMk/>
            <pc:sldMk cId="1273471651" sldId="299"/>
            <ac:spMk id="6" creationId="{B83FEF8F-736A-4AA8-A819-EC0C82BD35AD}"/>
          </ac:spMkLst>
        </pc:spChg>
      </pc:sldChg>
      <pc:sldChg chg="addSp delSp modSp add replId">
        <pc:chgData name="Omar Altrad" userId="S::oaltrad@sfu.ca::2b5dfc3e-8c47-4f71-b862-cf44c15bedb9" providerId="AD" clId="Web-{9D212029-DAF3-5485-E604-F79ECA60CDED}" dt="2020-01-20T05:42:35.791" v="271" actId="20577"/>
        <pc:sldMkLst>
          <pc:docMk/>
          <pc:sldMk cId="1668877552" sldId="300"/>
        </pc:sldMkLst>
        <pc:spChg chg="del">
          <ac:chgData name="Omar Altrad" userId="S::oaltrad@sfu.ca::2b5dfc3e-8c47-4f71-b862-cf44c15bedb9" providerId="AD" clId="Web-{9D212029-DAF3-5485-E604-F79ECA60CDED}" dt="2020-01-20T05:18:39.255" v="20"/>
          <ac:spMkLst>
            <pc:docMk/>
            <pc:sldMk cId="1668877552" sldId="300"/>
            <ac:spMk id="2" creationId="{3A2F50C4-3C1A-4E37-8A5E-4837D53C1506}"/>
          </ac:spMkLst>
        </pc:spChg>
        <pc:spChg chg="del">
          <ac:chgData name="Omar Altrad" userId="S::oaltrad@sfu.ca::2b5dfc3e-8c47-4f71-b862-cf44c15bedb9" providerId="AD" clId="Web-{9D212029-DAF3-5485-E604-F79ECA60CDED}" dt="2020-01-20T05:18:42.318" v="21"/>
          <ac:spMkLst>
            <pc:docMk/>
            <pc:sldMk cId="1668877552" sldId="300"/>
            <ac:spMk id="3" creationId="{C4AC1DCA-172C-4AAF-9BED-2A7D9A03335D}"/>
          </ac:spMkLst>
        </pc:spChg>
        <pc:spChg chg="add mod">
          <ac:chgData name="Omar Altrad" userId="S::oaltrad@sfu.ca::2b5dfc3e-8c47-4f71-b862-cf44c15bedb9" providerId="AD" clId="Web-{9D212029-DAF3-5485-E604-F79ECA60CDED}" dt="2020-01-20T05:42:35.791" v="271" actId="20577"/>
          <ac:spMkLst>
            <pc:docMk/>
            <pc:sldMk cId="1668877552" sldId="300"/>
            <ac:spMk id="4" creationId="{46AE5316-C4E7-485F-B592-D8E531780F03}"/>
          </ac:spMkLst>
        </pc:spChg>
        <pc:spChg chg="mod">
          <ac:chgData name="Omar Altrad" userId="S::oaltrad@sfu.ca::2b5dfc3e-8c47-4f71-b862-cf44c15bedb9" providerId="AD" clId="Web-{9D212029-DAF3-5485-E604-F79ECA60CDED}" dt="2020-01-20T05:19:52.134" v="52" actId="20577"/>
          <ac:spMkLst>
            <pc:docMk/>
            <pc:sldMk cId="1668877552" sldId="300"/>
            <ac:spMk id="5" creationId="{7C8A8C8B-D4E6-4F8E-8DC9-52B39B423DDE}"/>
          </ac:spMkLst>
        </pc:spChg>
        <pc:spChg chg="mod">
          <ac:chgData name="Omar Altrad" userId="S::oaltrad@sfu.ca::2b5dfc3e-8c47-4f71-b862-cf44c15bedb9" providerId="AD" clId="Web-{9D212029-DAF3-5485-E604-F79ECA60CDED}" dt="2020-01-20T05:20:02.587" v="55" actId="20577"/>
          <ac:spMkLst>
            <pc:docMk/>
            <pc:sldMk cId="1668877552" sldId="300"/>
            <ac:spMk id="6" creationId="{B83FEF8F-736A-4AA8-A819-EC0C82BD35AD}"/>
          </ac:spMkLst>
        </pc:spChg>
      </pc:sldChg>
      <pc:sldChg chg="new del">
        <pc:chgData name="Omar Altrad" userId="S::oaltrad@sfu.ca::2b5dfc3e-8c47-4f71-b862-cf44c15bedb9" providerId="AD" clId="Web-{9D212029-DAF3-5485-E604-F79ECA60CDED}" dt="2020-01-20T05:15:13.059" v="18"/>
        <pc:sldMkLst>
          <pc:docMk/>
          <pc:sldMk cId="1839565512" sldId="300"/>
        </pc:sldMkLst>
      </pc:sldChg>
      <pc:sldChg chg="addSp delSp modSp add replId">
        <pc:chgData name="Omar Altrad" userId="S::oaltrad@sfu.ca::2b5dfc3e-8c47-4f71-b862-cf44c15bedb9" providerId="AD" clId="Web-{9D212029-DAF3-5485-E604-F79ECA60CDED}" dt="2020-01-20T06:11:25.527" v="650" actId="1076"/>
        <pc:sldMkLst>
          <pc:docMk/>
          <pc:sldMk cId="510882299" sldId="301"/>
        </pc:sldMkLst>
        <pc:spChg chg="del mod">
          <ac:chgData name="Omar Altrad" userId="S::oaltrad@sfu.ca::2b5dfc3e-8c47-4f71-b862-cf44c15bedb9" providerId="AD" clId="Web-{9D212029-DAF3-5485-E604-F79ECA60CDED}" dt="2020-01-20T05:54:31.682" v="376"/>
          <ac:spMkLst>
            <pc:docMk/>
            <pc:sldMk cId="510882299" sldId="301"/>
            <ac:spMk id="2" creationId="{E56B6466-73AC-4539-8F83-793418A551ED}"/>
          </ac:spMkLst>
        </pc:spChg>
        <pc:spChg chg="mod">
          <ac:chgData name="Omar Altrad" userId="S::oaltrad@sfu.ca::2b5dfc3e-8c47-4f71-b862-cf44c15bedb9" providerId="AD" clId="Web-{9D212029-DAF3-5485-E604-F79ECA60CDED}" dt="2020-01-20T06:10:02.976" v="625" actId="1076"/>
          <ac:spMkLst>
            <pc:docMk/>
            <pc:sldMk cId="510882299" sldId="301"/>
            <ac:spMk id="3" creationId="{6DB8019B-C1D6-47E3-826F-7C2AA573615A}"/>
          </ac:spMkLst>
        </pc:spChg>
        <pc:spChg chg="add del">
          <ac:chgData name="Omar Altrad" userId="S::oaltrad@sfu.ca::2b5dfc3e-8c47-4f71-b862-cf44c15bedb9" providerId="AD" clId="Web-{9D212029-DAF3-5485-E604-F79ECA60CDED}" dt="2020-01-20T05:54:45.089" v="378"/>
          <ac:spMkLst>
            <pc:docMk/>
            <pc:sldMk cId="510882299" sldId="301"/>
            <ac:spMk id="7" creationId="{55AE7F49-39A8-44CD-87F7-2936D7431AA6}"/>
          </ac:spMkLst>
        </pc:spChg>
        <pc:spChg chg="add del">
          <ac:chgData name="Omar Altrad" userId="S::oaltrad@sfu.ca::2b5dfc3e-8c47-4f71-b862-cf44c15bedb9" providerId="AD" clId="Web-{9D212029-DAF3-5485-E604-F79ECA60CDED}" dt="2020-01-20T06:04:03.179" v="554"/>
          <ac:spMkLst>
            <pc:docMk/>
            <pc:sldMk cId="510882299" sldId="301"/>
            <ac:spMk id="8" creationId="{4351DFE5-F63D-4BE0-BDA9-E3EB88F01AA5}"/>
          </ac:spMkLst>
        </pc:spChg>
        <pc:spChg chg="add mod">
          <ac:chgData name="Omar Altrad" userId="S::oaltrad@sfu.ca::2b5dfc3e-8c47-4f71-b862-cf44c15bedb9" providerId="AD" clId="Web-{9D212029-DAF3-5485-E604-F79ECA60CDED}" dt="2020-01-20T06:11:25.527" v="650" actId="1076"/>
          <ac:spMkLst>
            <pc:docMk/>
            <pc:sldMk cId="510882299" sldId="301"/>
            <ac:spMk id="9" creationId="{45848DEA-1582-4547-B49C-57F2B530E436}"/>
          </ac:spMkLst>
        </pc:spChg>
        <pc:spChg chg="add del">
          <ac:chgData name="Omar Altrad" userId="S::oaltrad@sfu.ca::2b5dfc3e-8c47-4f71-b862-cf44c15bedb9" providerId="AD" clId="Web-{9D212029-DAF3-5485-E604-F79ECA60CDED}" dt="2020-01-20T06:04:03.179" v="554"/>
          <ac:spMkLst>
            <pc:docMk/>
            <pc:sldMk cId="510882299" sldId="301"/>
            <ac:spMk id="15" creationId="{1707FC24-6981-43D9-B525-C7832BA22463}"/>
          </ac:spMkLst>
        </pc:spChg>
        <pc:spChg chg="add del">
          <ac:chgData name="Omar Altrad" userId="S::oaltrad@sfu.ca::2b5dfc3e-8c47-4f71-b862-cf44c15bedb9" providerId="AD" clId="Web-{9D212029-DAF3-5485-E604-F79ECA60CDED}" dt="2020-01-20T06:03:36.819" v="552"/>
          <ac:spMkLst>
            <pc:docMk/>
            <pc:sldMk cId="510882299" sldId="301"/>
            <ac:spMk id="20" creationId="{D4771268-CB57-404A-9271-370EB28F6090}"/>
          </ac:spMkLst>
        </pc:spChg>
        <pc:spChg chg="add del">
          <ac:chgData name="Omar Altrad" userId="S::oaltrad@sfu.ca::2b5dfc3e-8c47-4f71-b862-cf44c15bedb9" providerId="AD" clId="Web-{9D212029-DAF3-5485-E604-F79ECA60CDED}" dt="2020-01-20T06:03:33.365" v="551"/>
          <ac:spMkLst>
            <pc:docMk/>
            <pc:sldMk cId="510882299" sldId="301"/>
            <ac:spMk id="25" creationId="{D12DDE76-C203-4047-9998-63900085B5E8}"/>
          </ac:spMkLst>
        </pc:spChg>
        <pc:spChg chg="add del">
          <ac:chgData name="Omar Altrad" userId="S::oaltrad@sfu.ca::2b5dfc3e-8c47-4f71-b862-cf44c15bedb9" providerId="AD" clId="Web-{9D212029-DAF3-5485-E604-F79ECA60CDED}" dt="2020-01-20T06:03:27.584" v="549"/>
          <ac:spMkLst>
            <pc:docMk/>
            <pc:sldMk cId="510882299" sldId="301"/>
            <ac:spMk id="30" creationId="{D4771268-CB57-404A-9271-370EB28F6090}"/>
          </ac:spMkLst>
        </pc:spChg>
        <pc:graphicFrameChg chg="del">
          <ac:chgData name="Omar Altrad" userId="S::oaltrad@sfu.ca::2b5dfc3e-8c47-4f71-b862-cf44c15bedb9" providerId="AD" clId="Web-{9D212029-DAF3-5485-E604-F79ECA60CDED}" dt="2020-01-20T05:53:08.756" v="372"/>
          <ac:graphicFrameMkLst>
            <pc:docMk/>
            <pc:sldMk cId="510882299" sldId="301"/>
            <ac:graphicFrameMk id="5" creationId="{BC02CF40-056E-4566-9D5E-F226A67EDC49}"/>
          </ac:graphicFrameMkLst>
        </pc:graphicFrameChg>
        <pc:graphicFrameChg chg="add mod modGraphic">
          <ac:chgData name="Omar Altrad" userId="S::oaltrad@sfu.ca::2b5dfc3e-8c47-4f71-b862-cf44c15bedb9" providerId="AD" clId="Web-{9D212029-DAF3-5485-E604-F79ECA60CDED}" dt="2020-01-20T06:11:18.308" v="649" actId="1076"/>
          <ac:graphicFrameMkLst>
            <pc:docMk/>
            <pc:sldMk cId="510882299" sldId="301"/>
            <ac:graphicFrameMk id="6" creationId="{FA1C4E1D-FDB3-4895-A7C4-DAA86829356C}"/>
          </ac:graphicFrameMkLst>
        </pc:graphicFrameChg>
        <pc:picChg chg="add del">
          <ac:chgData name="Omar Altrad" userId="S::oaltrad@sfu.ca::2b5dfc3e-8c47-4f71-b862-cf44c15bedb9" providerId="AD" clId="Web-{9D212029-DAF3-5485-E604-F79ECA60CDED}" dt="2020-01-20T06:04:03.179" v="554"/>
          <ac:picMkLst>
            <pc:docMk/>
            <pc:sldMk cId="510882299" sldId="301"/>
            <ac:picMk id="10" creationId="{3AA16612-ACD2-4A16-8F2B-4514FD6BF28F}"/>
          </ac:picMkLst>
        </pc:picChg>
      </pc:sldChg>
      <pc:sldChg chg="add del replId">
        <pc:chgData name="Omar Altrad" userId="S::oaltrad@sfu.ca::2b5dfc3e-8c47-4f71-b862-cf44c15bedb9" providerId="AD" clId="Web-{9D212029-DAF3-5485-E604-F79ECA60CDED}" dt="2020-01-20T05:51:41.049" v="366"/>
        <pc:sldMkLst>
          <pc:docMk/>
          <pc:sldMk cId="3155631242" sldId="301"/>
        </pc:sldMkLst>
      </pc:sldChg>
    </pc:docChg>
  </pc:docChgLst>
  <pc:docChgLst>
    <pc:chgData name="Omar Altrad" userId="S::oaltrad@sfu.ca::2b5dfc3e-8c47-4f71-b862-cf44c15bedb9" providerId="AD" clId="Web-{635F65BB-3026-C148-A26E-EA9D7E64D8A2}"/>
    <pc:docChg chg="addSld delSld modSld">
      <pc:chgData name="Omar Altrad" userId="S::oaltrad@sfu.ca::2b5dfc3e-8c47-4f71-b862-cf44c15bedb9" providerId="AD" clId="Web-{635F65BB-3026-C148-A26E-EA9D7E64D8A2}" dt="2020-01-22T22:18:10.188" v="75" actId="20577"/>
      <pc:docMkLst>
        <pc:docMk/>
      </pc:docMkLst>
      <pc:sldChg chg="modSp del">
        <pc:chgData name="Omar Altrad" userId="S::oaltrad@sfu.ca::2b5dfc3e-8c47-4f71-b862-cf44c15bedb9" providerId="AD" clId="Web-{635F65BB-3026-C148-A26E-EA9D7E64D8A2}" dt="2020-01-22T07:32:42.841" v="9"/>
        <pc:sldMkLst>
          <pc:docMk/>
          <pc:sldMk cId="17990497" sldId="283"/>
        </pc:sldMkLst>
        <pc:spChg chg="mod">
          <ac:chgData name="Omar Altrad" userId="S::oaltrad@sfu.ca::2b5dfc3e-8c47-4f71-b862-cf44c15bedb9" providerId="AD" clId="Web-{635F65BB-3026-C148-A26E-EA9D7E64D8A2}" dt="2020-01-22T07:31:47.207" v="4" actId="1076"/>
          <ac:spMkLst>
            <pc:docMk/>
            <pc:sldMk cId="17990497" sldId="283"/>
            <ac:spMk id="2" creationId="{F2C6AB57-8CA7-432A-8247-8D1F673F7F6C}"/>
          </ac:spMkLst>
        </pc:spChg>
      </pc:sldChg>
      <pc:sldChg chg="modSp">
        <pc:chgData name="Omar Altrad" userId="S::oaltrad@sfu.ca::2b5dfc3e-8c47-4f71-b862-cf44c15bedb9" providerId="AD" clId="Web-{635F65BB-3026-C148-A26E-EA9D7E64D8A2}" dt="2020-01-22T07:32:27.867" v="8" actId="1076"/>
        <pc:sldMkLst>
          <pc:docMk/>
          <pc:sldMk cId="4245010459" sldId="284"/>
        </pc:sldMkLst>
        <pc:spChg chg="mod">
          <ac:chgData name="Omar Altrad" userId="S::oaltrad@sfu.ca::2b5dfc3e-8c47-4f71-b862-cf44c15bedb9" providerId="AD" clId="Web-{635F65BB-3026-C148-A26E-EA9D7E64D8A2}" dt="2020-01-22T07:32:27.867" v="8" actId="1076"/>
          <ac:spMkLst>
            <pc:docMk/>
            <pc:sldMk cId="4245010459" sldId="284"/>
            <ac:spMk id="7" creationId="{BA2E62AD-0EEB-4570-A65D-3E7249FAC845}"/>
          </ac:spMkLst>
        </pc:spChg>
      </pc:sldChg>
      <pc:sldChg chg="del">
        <pc:chgData name="Omar Altrad" userId="S::oaltrad@sfu.ca::2b5dfc3e-8c47-4f71-b862-cf44c15bedb9" providerId="AD" clId="Web-{635F65BB-3026-C148-A26E-EA9D7E64D8A2}" dt="2020-01-22T07:34:25.646" v="10"/>
        <pc:sldMkLst>
          <pc:docMk/>
          <pc:sldMk cId="577236164" sldId="287"/>
        </pc:sldMkLst>
      </pc:sldChg>
      <pc:sldChg chg="modSp">
        <pc:chgData name="Omar Altrad" userId="S::oaltrad@sfu.ca::2b5dfc3e-8c47-4f71-b862-cf44c15bedb9" providerId="AD" clId="Web-{635F65BB-3026-C148-A26E-EA9D7E64D8A2}" dt="2020-01-22T14:18:56.981" v="13" actId="20577"/>
        <pc:sldMkLst>
          <pc:docMk/>
          <pc:sldMk cId="4227559659" sldId="297"/>
        </pc:sldMkLst>
        <pc:spChg chg="mod">
          <ac:chgData name="Omar Altrad" userId="S::oaltrad@sfu.ca::2b5dfc3e-8c47-4f71-b862-cf44c15bedb9" providerId="AD" clId="Web-{635F65BB-3026-C148-A26E-EA9D7E64D8A2}" dt="2020-01-22T14:18:56.981" v="13" actId="20577"/>
          <ac:spMkLst>
            <pc:docMk/>
            <pc:sldMk cId="4227559659" sldId="297"/>
            <ac:spMk id="3" creationId="{391B7DA3-0E16-4C61-BB3D-CF6447C44002}"/>
          </ac:spMkLst>
        </pc:spChg>
      </pc:sldChg>
      <pc:sldChg chg="modSp add replId">
        <pc:chgData name="Omar Altrad" userId="S::oaltrad@sfu.ca::2b5dfc3e-8c47-4f71-b862-cf44c15bedb9" providerId="AD" clId="Web-{635F65BB-3026-C148-A26E-EA9D7E64D8A2}" dt="2020-01-22T22:18:10.188" v="75" actId="20577"/>
        <pc:sldMkLst>
          <pc:docMk/>
          <pc:sldMk cId="2629040224" sldId="302"/>
        </pc:sldMkLst>
        <pc:spChg chg="mod">
          <ac:chgData name="Omar Altrad" userId="S::oaltrad@sfu.ca::2b5dfc3e-8c47-4f71-b862-cf44c15bedb9" providerId="AD" clId="Web-{635F65BB-3026-C148-A26E-EA9D7E64D8A2}" dt="2020-01-22T22:18:10.188" v="75" actId="20577"/>
          <ac:spMkLst>
            <pc:docMk/>
            <pc:sldMk cId="2629040224" sldId="302"/>
            <ac:spMk id="2" creationId="{DFFBE93E-2424-4A30-AD30-61C2D9903904}"/>
          </ac:spMkLst>
        </pc:spChg>
        <pc:spChg chg="mod">
          <ac:chgData name="Omar Altrad" userId="S::oaltrad@sfu.ca::2b5dfc3e-8c47-4f71-b862-cf44c15bedb9" providerId="AD" clId="Web-{635F65BB-3026-C148-A26E-EA9D7E64D8A2}" dt="2020-01-22T22:12:16.749" v="23" actId="20577"/>
          <ac:spMkLst>
            <pc:docMk/>
            <pc:sldMk cId="2629040224" sldId="302"/>
            <ac:spMk id="4" creationId="{69B80DDC-1E82-4689-B74C-C1E08EEEF3ED}"/>
          </ac:spMkLst>
        </pc:spChg>
      </pc:sldChg>
      <pc:sldChg chg="modSp add replId">
        <pc:chgData name="Omar Altrad" userId="S::oaltrad@sfu.ca::2b5dfc3e-8c47-4f71-b862-cf44c15bedb9" providerId="AD" clId="Web-{635F65BB-3026-C148-A26E-EA9D7E64D8A2}" dt="2020-01-22T22:17:21.856" v="66" actId="20577"/>
        <pc:sldMkLst>
          <pc:docMk/>
          <pc:sldMk cId="3385227034" sldId="303"/>
        </pc:sldMkLst>
        <pc:spChg chg="mod">
          <ac:chgData name="Omar Altrad" userId="S::oaltrad@sfu.ca::2b5dfc3e-8c47-4f71-b862-cf44c15bedb9" providerId="AD" clId="Web-{635F65BB-3026-C148-A26E-EA9D7E64D8A2}" dt="2020-01-22T22:17:21.856" v="66" actId="20577"/>
          <ac:spMkLst>
            <pc:docMk/>
            <pc:sldMk cId="3385227034" sldId="303"/>
            <ac:spMk id="2" creationId="{DFFBE93E-2424-4A30-AD30-61C2D9903904}"/>
          </ac:spMkLst>
        </pc:spChg>
      </pc:sldChg>
    </pc:docChg>
  </pc:docChgLst>
  <pc:docChgLst>
    <pc:chgData name="Omar Altrad" userId="S::oaltrad@sfu.ca::2b5dfc3e-8c47-4f71-b862-cf44c15bedb9" providerId="AD" clId="Web-{2FFA65E4-F304-205F-0ABA-F7CA2278C0E6}"/>
    <pc:docChg chg="addSld delSld modSld sldOrd addMainMaster delMainMaster">
      <pc:chgData name="Omar Altrad" userId="S::oaltrad@sfu.ca::2b5dfc3e-8c47-4f71-b862-cf44c15bedb9" providerId="AD" clId="Web-{2FFA65E4-F304-205F-0ABA-F7CA2278C0E6}" dt="2020-01-04T13:04:34.698" v="1077" actId="20577"/>
      <pc:docMkLst>
        <pc:docMk/>
      </pc:docMkLst>
      <pc:sldChg chg="addSp delSp modSp mod setBg modClrScheme chgLayout">
        <pc:chgData name="Omar Altrad" userId="S::oaltrad@sfu.ca::2b5dfc3e-8c47-4f71-b862-cf44c15bedb9" providerId="AD" clId="Web-{2FFA65E4-F304-205F-0ABA-F7CA2278C0E6}" dt="2020-01-04T10:54:58.981" v="104" actId="14100"/>
        <pc:sldMkLst>
          <pc:docMk/>
          <pc:sldMk cId="3458465415" sldId="271"/>
        </pc:sldMkLst>
        <pc:spChg chg="mod">
          <ac:chgData name="Omar Altrad" userId="S::oaltrad@sfu.ca::2b5dfc3e-8c47-4f71-b862-cf44c15bedb9" providerId="AD" clId="Web-{2FFA65E4-F304-205F-0ABA-F7CA2278C0E6}" dt="2020-01-04T10:50:33.954" v="41" actId="20577"/>
          <ac:spMkLst>
            <pc:docMk/>
            <pc:sldMk cId="3458465415" sldId="271"/>
            <ac:spMk id="2" creationId="{3A2F50C4-3C1A-4E37-8A5E-4837D53C1506}"/>
          </ac:spMkLst>
        </pc:spChg>
        <pc:spChg chg="mod">
          <ac:chgData name="Omar Altrad" userId="S::oaltrad@sfu.ca::2b5dfc3e-8c47-4f71-b862-cf44c15bedb9" providerId="AD" clId="Web-{2FFA65E4-F304-205F-0ABA-F7CA2278C0E6}" dt="2020-01-04T10:50:15.672" v="29" actId="20577"/>
          <ac:spMkLst>
            <pc:docMk/>
            <pc:sldMk cId="3458465415" sldId="271"/>
            <ac:spMk id="3" creationId="{C4AC1DCA-172C-4AAF-9BED-2A7D9A03335D}"/>
          </ac:spMkLst>
        </pc:spChg>
        <pc:spChg chg="del mod">
          <ac:chgData name="Omar Altrad" userId="S::oaltrad@sfu.ca::2b5dfc3e-8c47-4f71-b862-cf44c15bedb9" providerId="AD" clId="Web-{2FFA65E4-F304-205F-0ABA-F7CA2278C0E6}" dt="2020-01-04T10:51:00.986" v="50"/>
          <ac:spMkLst>
            <pc:docMk/>
            <pc:sldMk cId="3458465415" sldId="271"/>
            <ac:spMk id="4" creationId="{292B0330-3B70-470F-960F-815103CEF367}"/>
          </ac:spMkLst>
        </pc:spChg>
        <pc:spChg chg="add mod ord">
          <ac:chgData name="Omar Altrad" userId="S::oaltrad@sfu.ca::2b5dfc3e-8c47-4f71-b862-cf44c15bedb9" providerId="AD" clId="Web-{2FFA65E4-F304-205F-0ABA-F7CA2278C0E6}" dt="2020-01-04T10:50:29.563" v="38" actId="20577"/>
          <ac:spMkLst>
            <pc:docMk/>
            <pc:sldMk cId="3458465415" sldId="271"/>
            <ac:spMk id="5" creationId="{7C8A8C8B-D4E6-4F8E-8DC9-52B39B423DDE}"/>
          </ac:spMkLst>
        </pc:spChg>
        <pc:spChg chg="add mod ord">
          <ac:chgData name="Omar Altrad" userId="S::oaltrad@sfu.ca::2b5dfc3e-8c47-4f71-b862-cf44c15bedb9" providerId="AD" clId="Web-{2FFA65E4-F304-205F-0ABA-F7CA2278C0E6}" dt="2020-01-04T10:54:58.981" v="104" actId="14100"/>
          <ac:spMkLst>
            <pc:docMk/>
            <pc:sldMk cId="3458465415" sldId="271"/>
            <ac:spMk id="6" creationId="{B83FEF8F-736A-4AA8-A819-EC0C82BD35AD}"/>
          </ac:spMkLst>
        </pc:spChg>
        <pc:spChg chg="add">
          <ac:chgData name="Omar Altrad" userId="S::oaltrad@sfu.ca::2b5dfc3e-8c47-4f71-b862-cf44c15bedb9" providerId="AD" clId="Web-{2FFA65E4-F304-205F-0ABA-F7CA2278C0E6}" dt="2020-01-04T10:50:08.625" v="28"/>
          <ac:spMkLst>
            <pc:docMk/>
            <pc:sldMk cId="3458465415" sldId="271"/>
            <ac:spMk id="11" creationId="{4351DFE5-F63D-4BE0-BDA9-E3EB88F01AA5}"/>
          </ac:spMkLst>
        </pc:spChg>
        <pc:picChg chg="add">
          <ac:chgData name="Omar Altrad" userId="S::oaltrad@sfu.ca::2b5dfc3e-8c47-4f71-b862-cf44c15bedb9" providerId="AD" clId="Web-{2FFA65E4-F304-205F-0ABA-F7CA2278C0E6}" dt="2020-01-04T10:50:08.625" v="28"/>
          <ac:picMkLst>
            <pc:docMk/>
            <pc:sldMk cId="3458465415" sldId="271"/>
            <ac:picMk id="13" creationId="{3AA16612-ACD2-4A16-8F2B-4514FD6BF28F}"/>
          </ac:picMkLst>
        </pc:picChg>
      </pc:sldChg>
      <pc:sldChg chg="addSp delSp modSp mod setBg modClrScheme chgLayout">
        <pc:chgData name="Omar Altrad" userId="S::oaltrad@sfu.ca::2b5dfc3e-8c47-4f71-b862-cf44c15bedb9" providerId="AD" clId="Web-{2FFA65E4-F304-205F-0ABA-F7CA2278C0E6}" dt="2020-01-04T10:59:28.214" v="140" actId="20577"/>
        <pc:sldMkLst>
          <pc:docMk/>
          <pc:sldMk cId="3216426706" sldId="272"/>
        </pc:sldMkLst>
        <pc:spChg chg="mod ord">
          <ac:chgData name="Omar Altrad" userId="S::oaltrad@sfu.ca::2b5dfc3e-8c47-4f71-b862-cf44c15bedb9" providerId="AD" clId="Web-{2FFA65E4-F304-205F-0ABA-F7CA2278C0E6}" dt="2020-01-04T10:56:03.174" v="109"/>
          <ac:spMkLst>
            <pc:docMk/>
            <pc:sldMk cId="3216426706" sldId="272"/>
            <ac:spMk id="2" creationId="{2BAA5E6B-DFB4-4B23-9AC5-F1968CE6D711}"/>
          </ac:spMkLst>
        </pc:spChg>
        <pc:spChg chg="add mod ord">
          <ac:chgData name="Omar Altrad" userId="S::oaltrad@sfu.ca::2b5dfc3e-8c47-4f71-b862-cf44c15bedb9" providerId="AD" clId="Web-{2FFA65E4-F304-205F-0ABA-F7CA2278C0E6}" dt="2020-01-04T10:56:03.174" v="109"/>
          <ac:spMkLst>
            <pc:docMk/>
            <pc:sldMk cId="3216426706" sldId="272"/>
            <ac:spMk id="3" creationId="{C83CC18D-6D73-4BFD-A533-C33985461FEA}"/>
          </ac:spMkLst>
        </pc:spChg>
        <pc:spChg chg="del">
          <ac:chgData name="Omar Altrad" userId="S::oaltrad@sfu.ca::2b5dfc3e-8c47-4f71-b862-cf44c15bedb9" providerId="AD" clId="Web-{2FFA65E4-F304-205F-0ABA-F7CA2278C0E6}" dt="2020-01-04T10:56:03.174" v="109"/>
          <ac:spMkLst>
            <pc:docMk/>
            <pc:sldMk cId="3216426706" sldId="272"/>
            <ac:spMk id="4" creationId="{2D6080E2-9EF2-49FA-886A-1B00C4358B49}"/>
          </ac:spMkLst>
        </pc:spChg>
        <pc:spChg chg="add mod ord">
          <ac:chgData name="Omar Altrad" userId="S::oaltrad@sfu.ca::2b5dfc3e-8c47-4f71-b862-cf44c15bedb9" providerId="AD" clId="Web-{2FFA65E4-F304-205F-0ABA-F7CA2278C0E6}" dt="2020-01-04T10:59:28.214" v="140" actId="20577"/>
          <ac:spMkLst>
            <pc:docMk/>
            <pc:sldMk cId="3216426706" sldId="272"/>
            <ac:spMk id="5" creationId="{0A25B24F-5E45-4B63-9FD5-019A98DC9F06}"/>
          </ac:spMkLst>
        </pc:spChg>
        <pc:spChg chg="add">
          <ac:chgData name="Omar Altrad" userId="S::oaltrad@sfu.ca::2b5dfc3e-8c47-4f71-b862-cf44c15bedb9" providerId="AD" clId="Web-{2FFA65E4-F304-205F-0ABA-F7CA2278C0E6}" dt="2020-01-04T10:56:03.174" v="109"/>
          <ac:spMkLst>
            <pc:docMk/>
            <pc:sldMk cId="3216426706" sldId="272"/>
            <ac:spMk id="10" creationId="{4351DFE5-F63D-4BE0-BDA9-E3EB88F01AA5}"/>
          </ac:spMkLst>
        </pc:spChg>
        <pc:picChg chg="add">
          <ac:chgData name="Omar Altrad" userId="S::oaltrad@sfu.ca::2b5dfc3e-8c47-4f71-b862-cf44c15bedb9" providerId="AD" clId="Web-{2FFA65E4-F304-205F-0ABA-F7CA2278C0E6}" dt="2020-01-04T10:56:03.174" v="109"/>
          <ac:picMkLst>
            <pc:docMk/>
            <pc:sldMk cId="3216426706" sldId="272"/>
            <ac:picMk id="12" creationId="{3AA16612-ACD2-4A16-8F2B-4514FD6BF28F}"/>
          </ac:picMkLst>
        </pc:picChg>
      </pc:sldChg>
      <pc:sldChg chg="addSp delSp modSp mod setBg modClrScheme chgLayout">
        <pc:chgData name="Omar Altrad" userId="S::oaltrad@sfu.ca::2b5dfc3e-8c47-4f71-b862-cf44c15bedb9" providerId="AD" clId="Web-{2FFA65E4-F304-205F-0ABA-F7CA2278C0E6}" dt="2020-01-04T11:21:26.503" v="226" actId="1076"/>
        <pc:sldMkLst>
          <pc:docMk/>
          <pc:sldMk cId="4024351362" sldId="273"/>
        </pc:sldMkLst>
        <pc:spChg chg="del mod">
          <ac:chgData name="Omar Altrad" userId="S::oaltrad@sfu.ca::2b5dfc3e-8c47-4f71-b862-cf44c15bedb9" providerId="AD" clId="Web-{2FFA65E4-F304-205F-0ABA-F7CA2278C0E6}" dt="2020-01-04T10:59:43.840" v="144"/>
          <ac:spMkLst>
            <pc:docMk/>
            <pc:sldMk cId="4024351362" sldId="273"/>
            <ac:spMk id="2" creationId="{AEEC2B03-ECD3-413B-A2AD-35B9E63D7003}"/>
          </ac:spMkLst>
        </pc:spChg>
        <pc:spChg chg="del">
          <ac:chgData name="Omar Altrad" userId="S::oaltrad@sfu.ca::2b5dfc3e-8c47-4f71-b862-cf44c15bedb9" providerId="AD" clId="Web-{2FFA65E4-F304-205F-0ABA-F7CA2278C0E6}" dt="2020-01-04T10:59:51.387" v="146"/>
          <ac:spMkLst>
            <pc:docMk/>
            <pc:sldMk cId="4024351362" sldId="273"/>
            <ac:spMk id="3" creationId="{944F6FC9-2787-4905-B9B9-8AADE8530CBB}"/>
          </ac:spMkLst>
        </pc:spChg>
        <pc:spChg chg="add mod ord">
          <ac:chgData name="Omar Altrad" userId="S::oaltrad@sfu.ca::2b5dfc3e-8c47-4f71-b862-cf44c15bedb9" providerId="AD" clId="Web-{2FFA65E4-F304-205F-0ABA-F7CA2278C0E6}" dt="2020-01-04T11:17:52.760" v="185"/>
          <ac:spMkLst>
            <pc:docMk/>
            <pc:sldMk cId="4024351362" sldId="273"/>
            <ac:spMk id="4" creationId="{C942A91B-F5B3-4CA1-8959-C2896B373E54}"/>
          </ac:spMkLst>
        </pc:spChg>
        <pc:spChg chg="add mod ord">
          <ac:chgData name="Omar Altrad" userId="S::oaltrad@sfu.ca::2b5dfc3e-8c47-4f71-b862-cf44c15bedb9" providerId="AD" clId="Web-{2FFA65E4-F304-205F-0ABA-F7CA2278C0E6}" dt="2020-01-04T11:21:26.503" v="226" actId="1076"/>
          <ac:spMkLst>
            <pc:docMk/>
            <pc:sldMk cId="4024351362" sldId="273"/>
            <ac:spMk id="5" creationId="{BDC7614A-D9DC-4A1A-90BD-AA124E16F794}"/>
          </ac:spMkLst>
        </pc:spChg>
        <pc:spChg chg="add del">
          <ac:chgData name="Omar Altrad" userId="S::oaltrad@sfu.ca::2b5dfc3e-8c47-4f71-b862-cf44c15bedb9" providerId="AD" clId="Web-{2FFA65E4-F304-205F-0ABA-F7CA2278C0E6}" dt="2020-01-04T11:17:52.760" v="185"/>
          <ac:spMkLst>
            <pc:docMk/>
            <pc:sldMk cId="4024351362" sldId="273"/>
            <ac:spMk id="10" creationId="{4351DFE5-F63D-4BE0-BDA9-E3EB88F01AA5}"/>
          </ac:spMkLst>
        </pc:spChg>
        <pc:spChg chg="add">
          <ac:chgData name="Omar Altrad" userId="S::oaltrad@sfu.ca::2b5dfc3e-8c47-4f71-b862-cf44c15bedb9" providerId="AD" clId="Web-{2FFA65E4-F304-205F-0ABA-F7CA2278C0E6}" dt="2020-01-04T11:17:52.760" v="185"/>
          <ac:spMkLst>
            <pc:docMk/>
            <pc:sldMk cId="4024351362" sldId="273"/>
            <ac:spMk id="17" creationId="{4351DFE5-F63D-4BE0-BDA9-E3EB88F01AA5}"/>
          </ac:spMkLst>
        </pc:spChg>
        <pc:picChg chg="add del">
          <ac:chgData name="Omar Altrad" userId="S::oaltrad@sfu.ca::2b5dfc3e-8c47-4f71-b862-cf44c15bedb9" providerId="AD" clId="Web-{2FFA65E4-F304-205F-0ABA-F7CA2278C0E6}" dt="2020-01-04T11:17:52.760" v="185"/>
          <ac:picMkLst>
            <pc:docMk/>
            <pc:sldMk cId="4024351362" sldId="273"/>
            <ac:picMk id="12" creationId="{3AA16612-ACD2-4A16-8F2B-4514FD6BF28F}"/>
          </ac:picMkLst>
        </pc:picChg>
        <pc:picChg chg="add">
          <ac:chgData name="Omar Altrad" userId="S::oaltrad@sfu.ca::2b5dfc3e-8c47-4f71-b862-cf44c15bedb9" providerId="AD" clId="Web-{2FFA65E4-F304-205F-0ABA-F7CA2278C0E6}" dt="2020-01-04T11:17:52.760" v="185"/>
          <ac:picMkLst>
            <pc:docMk/>
            <pc:sldMk cId="4024351362" sldId="273"/>
            <ac:picMk id="19" creationId="{3AA16612-ACD2-4A16-8F2B-4514FD6BF28F}"/>
          </ac:picMkLst>
        </pc:picChg>
      </pc:sldChg>
      <pc:sldChg chg="addSp delSp modSp mod setBg modClrScheme chgLayout">
        <pc:chgData name="Omar Altrad" userId="S::oaltrad@sfu.ca::2b5dfc3e-8c47-4f71-b862-cf44c15bedb9" providerId="AD" clId="Web-{2FFA65E4-F304-205F-0ABA-F7CA2278C0E6}" dt="2020-01-04T11:30:01.129" v="266" actId="14100"/>
        <pc:sldMkLst>
          <pc:docMk/>
          <pc:sldMk cId="1941789197" sldId="274"/>
        </pc:sldMkLst>
        <pc:spChg chg="mod ord">
          <ac:chgData name="Omar Altrad" userId="S::oaltrad@sfu.ca::2b5dfc3e-8c47-4f71-b862-cf44c15bedb9" providerId="AD" clId="Web-{2FFA65E4-F304-205F-0ABA-F7CA2278C0E6}" dt="2020-01-04T11:21:56.581" v="231"/>
          <ac:spMkLst>
            <pc:docMk/>
            <pc:sldMk cId="1941789197" sldId="274"/>
            <ac:spMk id="2" creationId="{8BE271EF-8AA8-45AA-BBEE-15CCDF5A7F0C}"/>
          </ac:spMkLst>
        </pc:spChg>
        <pc:spChg chg="add mod ord">
          <ac:chgData name="Omar Altrad" userId="S::oaltrad@sfu.ca::2b5dfc3e-8c47-4f71-b862-cf44c15bedb9" providerId="AD" clId="Web-{2FFA65E4-F304-205F-0ABA-F7CA2278C0E6}" dt="2020-01-04T11:21:56.581" v="231"/>
          <ac:spMkLst>
            <pc:docMk/>
            <pc:sldMk cId="1941789197" sldId="274"/>
            <ac:spMk id="3" creationId="{9D0A7C0B-BE37-4818-BFC8-AFF5A6776E10}"/>
          </ac:spMkLst>
        </pc:spChg>
        <pc:spChg chg="del">
          <ac:chgData name="Omar Altrad" userId="S::oaltrad@sfu.ca::2b5dfc3e-8c47-4f71-b862-cf44c15bedb9" providerId="AD" clId="Web-{2FFA65E4-F304-205F-0ABA-F7CA2278C0E6}" dt="2020-01-04T11:21:56.581" v="231"/>
          <ac:spMkLst>
            <pc:docMk/>
            <pc:sldMk cId="1941789197" sldId="274"/>
            <ac:spMk id="4" creationId="{133F25AA-81FF-4E2A-9A02-354184CEAF46}"/>
          </ac:spMkLst>
        </pc:spChg>
        <pc:spChg chg="add mod ord">
          <ac:chgData name="Omar Altrad" userId="S::oaltrad@sfu.ca::2b5dfc3e-8c47-4f71-b862-cf44c15bedb9" providerId="AD" clId="Web-{2FFA65E4-F304-205F-0ABA-F7CA2278C0E6}" dt="2020-01-04T11:30:01.129" v="266" actId="14100"/>
          <ac:spMkLst>
            <pc:docMk/>
            <pc:sldMk cId="1941789197" sldId="274"/>
            <ac:spMk id="5" creationId="{D8633E29-C0F7-47BB-BA40-C60CA7B504A6}"/>
          </ac:spMkLst>
        </pc:spChg>
        <pc:spChg chg="add">
          <ac:chgData name="Omar Altrad" userId="S::oaltrad@sfu.ca::2b5dfc3e-8c47-4f71-b862-cf44c15bedb9" providerId="AD" clId="Web-{2FFA65E4-F304-205F-0ABA-F7CA2278C0E6}" dt="2020-01-04T11:21:56.581" v="231"/>
          <ac:spMkLst>
            <pc:docMk/>
            <pc:sldMk cId="1941789197" sldId="274"/>
            <ac:spMk id="10" creationId="{4351DFE5-F63D-4BE0-BDA9-E3EB88F01AA5}"/>
          </ac:spMkLst>
        </pc:spChg>
        <pc:picChg chg="add">
          <ac:chgData name="Omar Altrad" userId="S::oaltrad@sfu.ca::2b5dfc3e-8c47-4f71-b862-cf44c15bedb9" providerId="AD" clId="Web-{2FFA65E4-F304-205F-0ABA-F7CA2278C0E6}" dt="2020-01-04T11:21:56.581" v="231"/>
          <ac:picMkLst>
            <pc:docMk/>
            <pc:sldMk cId="1941789197" sldId="274"/>
            <ac:picMk id="12" creationId="{3AA16612-ACD2-4A16-8F2B-4514FD6BF28F}"/>
          </ac:picMkLst>
        </pc:picChg>
      </pc:sldChg>
      <pc:sldChg chg="addSp modSp mod setBg modClrScheme chgLayout">
        <pc:chgData name="Omar Altrad" userId="S::oaltrad@sfu.ca::2b5dfc3e-8c47-4f71-b862-cf44c15bedb9" providerId="AD" clId="Web-{2FFA65E4-F304-205F-0ABA-F7CA2278C0E6}" dt="2020-01-04T11:34:30.961" v="297" actId="20577"/>
        <pc:sldMkLst>
          <pc:docMk/>
          <pc:sldMk cId="3091431060" sldId="275"/>
        </pc:sldMkLst>
        <pc:spChg chg="mod ord">
          <ac:chgData name="Omar Altrad" userId="S::oaltrad@sfu.ca::2b5dfc3e-8c47-4f71-b862-cf44c15bedb9" providerId="AD" clId="Web-{2FFA65E4-F304-205F-0ABA-F7CA2278C0E6}" dt="2020-01-04T11:34:30.961" v="297" actId="20577"/>
          <ac:spMkLst>
            <pc:docMk/>
            <pc:sldMk cId="3091431060" sldId="275"/>
            <ac:spMk id="2" creationId="{C2BBA2A1-D2E5-4244-B196-848D4F85FDFF}"/>
          </ac:spMkLst>
        </pc:spChg>
        <pc:spChg chg="mod">
          <ac:chgData name="Omar Altrad" userId="S::oaltrad@sfu.ca::2b5dfc3e-8c47-4f71-b862-cf44c15bedb9" providerId="AD" clId="Web-{2FFA65E4-F304-205F-0ABA-F7CA2278C0E6}" dt="2020-01-04T11:30:27.113" v="267"/>
          <ac:spMkLst>
            <pc:docMk/>
            <pc:sldMk cId="3091431060" sldId="275"/>
            <ac:spMk id="4" creationId="{A1A4BAFD-42C5-44CA-BBE0-B6F0B7F70557}"/>
          </ac:spMkLst>
        </pc:spChg>
        <pc:spChg chg="add">
          <ac:chgData name="Omar Altrad" userId="S::oaltrad@sfu.ca::2b5dfc3e-8c47-4f71-b862-cf44c15bedb9" providerId="AD" clId="Web-{2FFA65E4-F304-205F-0ABA-F7CA2278C0E6}" dt="2020-01-04T11:30:27.113" v="267"/>
          <ac:spMkLst>
            <pc:docMk/>
            <pc:sldMk cId="3091431060" sldId="275"/>
            <ac:spMk id="9" creationId="{4351DFE5-F63D-4BE0-BDA9-E3EB88F01AA5}"/>
          </ac:spMkLst>
        </pc:spChg>
        <pc:picChg chg="add">
          <ac:chgData name="Omar Altrad" userId="S::oaltrad@sfu.ca::2b5dfc3e-8c47-4f71-b862-cf44c15bedb9" providerId="AD" clId="Web-{2FFA65E4-F304-205F-0ABA-F7CA2278C0E6}" dt="2020-01-04T11:30:27.113" v="267"/>
          <ac:picMkLst>
            <pc:docMk/>
            <pc:sldMk cId="3091431060" sldId="275"/>
            <ac:picMk id="11" creationId="{3AA16612-ACD2-4A16-8F2B-4514FD6BF28F}"/>
          </ac:picMkLst>
        </pc:picChg>
      </pc:sldChg>
      <pc:sldChg chg="delSp del mod modClrScheme delDesignElem chgLayout">
        <pc:chgData name="Omar Altrad" userId="S::oaltrad@sfu.ca::2b5dfc3e-8c47-4f71-b862-cf44c15bedb9" providerId="AD" clId="Web-{2FFA65E4-F304-205F-0ABA-F7CA2278C0E6}" dt="2020-01-04T11:42:33.402" v="389"/>
        <pc:sldMkLst>
          <pc:docMk/>
          <pc:sldMk cId="1010210868" sldId="276"/>
        </pc:sldMkLst>
        <pc:spChg chg="del">
          <ac:chgData name="Omar Altrad" userId="S::oaltrad@sfu.ca::2b5dfc3e-8c47-4f71-b862-cf44c15bedb9" providerId="AD" clId="Web-{2FFA65E4-F304-205F-0ABA-F7CA2278C0E6}" dt="2020-01-04T10:47:23.741" v="3"/>
          <ac:spMkLst>
            <pc:docMk/>
            <pc:sldMk cId="1010210868" sldId="276"/>
            <ac:spMk id="54" creationId="{3CBA50DB-DBC7-4B6E-B3C1-8FF1EA519791}"/>
          </ac:spMkLst>
        </pc:spChg>
        <pc:spChg chg="del">
          <ac:chgData name="Omar Altrad" userId="S::oaltrad@sfu.ca::2b5dfc3e-8c47-4f71-b862-cf44c15bedb9" providerId="AD" clId="Web-{2FFA65E4-F304-205F-0ABA-F7CA2278C0E6}" dt="2020-01-04T10:47:23.741" v="3"/>
          <ac:spMkLst>
            <pc:docMk/>
            <pc:sldMk cId="1010210868" sldId="276"/>
            <ac:spMk id="99" creationId="{A1351C6B-7343-451F-AB4A-1CE294A4E927}"/>
          </ac:spMkLst>
        </pc:spChg>
        <pc:grpChg chg="del">
          <ac:chgData name="Omar Altrad" userId="S::oaltrad@sfu.ca::2b5dfc3e-8c47-4f71-b862-cf44c15bedb9" providerId="AD" clId="Web-{2FFA65E4-F304-205F-0ABA-F7CA2278C0E6}" dt="2020-01-04T10:47:23.741" v="3"/>
          <ac:grpSpMkLst>
            <pc:docMk/>
            <pc:sldMk cId="1010210868" sldId="276"/>
            <ac:grpSpMk id="13" creationId="{EB95AFDF-FA7D-4311-9C65-6D507D92F474}"/>
          </ac:grpSpMkLst>
        </pc:grpChg>
        <pc:grpChg chg="del">
          <ac:chgData name="Omar Altrad" userId="S::oaltrad@sfu.ca::2b5dfc3e-8c47-4f71-b862-cf44c15bedb9" providerId="AD" clId="Web-{2FFA65E4-F304-205F-0ABA-F7CA2278C0E6}" dt="2020-01-04T10:47:23.741" v="3"/>
          <ac:grpSpMkLst>
            <pc:docMk/>
            <pc:sldMk cId="1010210868" sldId="276"/>
            <ac:grpSpMk id="56" creationId="{1DED8FB6-AF8D-4D98-913D-E6486FEC1021}"/>
          </ac:grpSpMkLst>
        </pc:grpChg>
        <pc:picChg chg="del">
          <ac:chgData name="Omar Altrad" userId="S::oaltrad@sfu.ca::2b5dfc3e-8c47-4f71-b862-cf44c15bedb9" providerId="AD" clId="Web-{2FFA65E4-F304-205F-0ABA-F7CA2278C0E6}" dt="2020-01-04T10:47:23.741" v="3"/>
          <ac:picMkLst>
            <pc:docMk/>
            <pc:sldMk cId="1010210868" sldId="276"/>
            <ac:picMk id="11" creationId="{5FF7B57D-FF7B-48B3-9F60-9BCEEECF9E76}"/>
          </ac:picMkLst>
        </pc:picChg>
        <pc:picChg chg="del">
          <ac:chgData name="Omar Altrad" userId="S::oaltrad@sfu.ca::2b5dfc3e-8c47-4f71-b862-cf44c15bedb9" providerId="AD" clId="Web-{2FFA65E4-F304-205F-0ABA-F7CA2278C0E6}" dt="2020-01-04T10:47:23.741" v="3"/>
          <ac:picMkLst>
            <pc:docMk/>
            <pc:sldMk cId="1010210868" sldId="276"/>
            <ac:picMk id="97" creationId="{5B3DE270-418F-47A7-B311-C4D876041DC6}"/>
          </ac:picMkLst>
        </pc:picChg>
      </pc:sldChg>
      <pc:sldChg chg="addSp modSp mod setBg modClrScheme chgLayout">
        <pc:chgData name="Omar Altrad" userId="S::oaltrad@sfu.ca::2b5dfc3e-8c47-4f71-b862-cf44c15bedb9" providerId="AD" clId="Web-{2FFA65E4-F304-205F-0ABA-F7CA2278C0E6}" dt="2020-01-04T11:43:56.455" v="413" actId="20577"/>
        <pc:sldMkLst>
          <pc:docMk/>
          <pc:sldMk cId="1847821208" sldId="277"/>
        </pc:sldMkLst>
        <pc:spChg chg="mod ord">
          <ac:chgData name="Omar Altrad" userId="S::oaltrad@sfu.ca::2b5dfc3e-8c47-4f71-b862-cf44c15bedb9" providerId="AD" clId="Web-{2FFA65E4-F304-205F-0ABA-F7CA2278C0E6}" dt="2020-01-04T11:43:56.455" v="413" actId="20577"/>
          <ac:spMkLst>
            <pc:docMk/>
            <pc:sldMk cId="1847821208" sldId="277"/>
            <ac:spMk id="2" creationId="{E56B6466-73AC-4539-8F83-793418A551ED}"/>
          </ac:spMkLst>
        </pc:spChg>
        <pc:spChg chg="mod">
          <ac:chgData name="Omar Altrad" userId="S::oaltrad@sfu.ca::2b5dfc3e-8c47-4f71-b862-cf44c15bedb9" providerId="AD" clId="Web-{2FFA65E4-F304-205F-0ABA-F7CA2278C0E6}" dt="2020-01-04T11:42:55.939" v="390"/>
          <ac:spMkLst>
            <pc:docMk/>
            <pc:sldMk cId="1847821208" sldId="277"/>
            <ac:spMk id="3" creationId="{6DB8019B-C1D6-47E3-826F-7C2AA573615A}"/>
          </ac:spMkLst>
        </pc:spChg>
        <pc:spChg chg="add">
          <ac:chgData name="Omar Altrad" userId="S::oaltrad@sfu.ca::2b5dfc3e-8c47-4f71-b862-cf44c15bedb9" providerId="AD" clId="Web-{2FFA65E4-F304-205F-0ABA-F7CA2278C0E6}" dt="2020-01-04T11:42:55.939" v="390"/>
          <ac:spMkLst>
            <pc:docMk/>
            <pc:sldMk cId="1847821208" sldId="277"/>
            <ac:spMk id="8" creationId="{4351DFE5-F63D-4BE0-BDA9-E3EB88F01AA5}"/>
          </ac:spMkLst>
        </pc:spChg>
        <pc:picChg chg="add">
          <ac:chgData name="Omar Altrad" userId="S::oaltrad@sfu.ca::2b5dfc3e-8c47-4f71-b862-cf44c15bedb9" providerId="AD" clId="Web-{2FFA65E4-F304-205F-0ABA-F7CA2278C0E6}" dt="2020-01-04T11:42:55.939" v="390"/>
          <ac:picMkLst>
            <pc:docMk/>
            <pc:sldMk cId="1847821208" sldId="277"/>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12:04.735" v="456" actId="20577"/>
        <pc:sldMkLst>
          <pc:docMk/>
          <pc:sldMk cId="2933860304" sldId="278"/>
        </pc:sldMkLst>
        <pc:spChg chg="mod ord">
          <ac:chgData name="Omar Altrad" userId="S::oaltrad@sfu.ca::2b5dfc3e-8c47-4f71-b862-cf44c15bedb9" providerId="AD" clId="Web-{2FFA65E4-F304-205F-0ABA-F7CA2278C0E6}" dt="2020-01-04T12:12:04.735" v="456" actId="20577"/>
          <ac:spMkLst>
            <pc:docMk/>
            <pc:sldMk cId="2933860304" sldId="278"/>
            <ac:spMk id="2" creationId="{31518DB5-C9F8-4FBB-B284-020B6F41FA09}"/>
          </ac:spMkLst>
        </pc:spChg>
        <pc:spChg chg="mod">
          <ac:chgData name="Omar Altrad" userId="S::oaltrad@sfu.ca::2b5dfc3e-8c47-4f71-b862-cf44c15bedb9" providerId="AD" clId="Web-{2FFA65E4-F304-205F-0ABA-F7CA2278C0E6}" dt="2020-01-04T12:08:33.639" v="414"/>
          <ac:spMkLst>
            <pc:docMk/>
            <pc:sldMk cId="2933860304" sldId="278"/>
            <ac:spMk id="3" creationId="{24BD5F41-BA6B-420D-9FD1-6DD5FE5288D6}"/>
          </ac:spMkLst>
        </pc:spChg>
        <pc:spChg chg="add">
          <ac:chgData name="Omar Altrad" userId="S::oaltrad@sfu.ca::2b5dfc3e-8c47-4f71-b862-cf44c15bedb9" providerId="AD" clId="Web-{2FFA65E4-F304-205F-0ABA-F7CA2278C0E6}" dt="2020-01-04T12:08:33.639" v="414"/>
          <ac:spMkLst>
            <pc:docMk/>
            <pc:sldMk cId="2933860304" sldId="278"/>
            <ac:spMk id="8" creationId="{4351DFE5-F63D-4BE0-BDA9-E3EB88F01AA5}"/>
          </ac:spMkLst>
        </pc:spChg>
        <pc:picChg chg="add">
          <ac:chgData name="Omar Altrad" userId="S::oaltrad@sfu.ca::2b5dfc3e-8c47-4f71-b862-cf44c15bedb9" providerId="AD" clId="Web-{2FFA65E4-F304-205F-0ABA-F7CA2278C0E6}" dt="2020-01-04T12:08:33.639" v="414"/>
          <ac:picMkLst>
            <pc:docMk/>
            <pc:sldMk cId="2933860304" sldId="278"/>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15:16.085" v="477" actId="20577"/>
        <pc:sldMkLst>
          <pc:docMk/>
          <pc:sldMk cId="1801971501" sldId="279"/>
        </pc:sldMkLst>
        <pc:spChg chg="mod ord">
          <ac:chgData name="Omar Altrad" userId="S::oaltrad@sfu.ca::2b5dfc3e-8c47-4f71-b862-cf44c15bedb9" providerId="AD" clId="Web-{2FFA65E4-F304-205F-0ABA-F7CA2278C0E6}" dt="2020-01-04T12:15:16.085" v="477" actId="20577"/>
          <ac:spMkLst>
            <pc:docMk/>
            <pc:sldMk cId="1801971501" sldId="279"/>
            <ac:spMk id="2" creationId="{A536C7DA-03EB-43B2-9AFF-315C3AB8059E}"/>
          </ac:spMkLst>
        </pc:spChg>
        <pc:spChg chg="mod">
          <ac:chgData name="Omar Altrad" userId="S::oaltrad@sfu.ca::2b5dfc3e-8c47-4f71-b862-cf44c15bedb9" providerId="AD" clId="Web-{2FFA65E4-F304-205F-0ABA-F7CA2278C0E6}" dt="2020-01-04T12:13:09.204" v="459"/>
          <ac:spMkLst>
            <pc:docMk/>
            <pc:sldMk cId="1801971501" sldId="279"/>
            <ac:spMk id="4" creationId="{ABE9C6EE-A089-4DC0-BD31-487C2360BEEC}"/>
          </ac:spMkLst>
        </pc:spChg>
        <pc:spChg chg="add">
          <ac:chgData name="Omar Altrad" userId="S::oaltrad@sfu.ca::2b5dfc3e-8c47-4f71-b862-cf44c15bedb9" providerId="AD" clId="Web-{2FFA65E4-F304-205F-0ABA-F7CA2278C0E6}" dt="2020-01-04T12:13:09.204" v="459"/>
          <ac:spMkLst>
            <pc:docMk/>
            <pc:sldMk cId="1801971501" sldId="279"/>
            <ac:spMk id="9" creationId="{4351DFE5-F63D-4BE0-BDA9-E3EB88F01AA5}"/>
          </ac:spMkLst>
        </pc:spChg>
        <pc:picChg chg="add">
          <ac:chgData name="Omar Altrad" userId="S::oaltrad@sfu.ca::2b5dfc3e-8c47-4f71-b862-cf44c15bedb9" providerId="AD" clId="Web-{2FFA65E4-F304-205F-0ABA-F7CA2278C0E6}" dt="2020-01-04T12:13:09.204" v="459"/>
          <ac:picMkLst>
            <pc:docMk/>
            <pc:sldMk cId="1801971501" sldId="279"/>
            <ac:picMk id="11" creationId="{3AA16612-ACD2-4A16-8F2B-4514FD6BF28F}"/>
          </ac:picMkLst>
        </pc:picChg>
      </pc:sldChg>
      <pc:sldChg chg="modSp mod modClrScheme chgLayout">
        <pc:chgData name="Omar Altrad" userId="S::oaltrad@sfu.ca::2b5dfc3e-8c47-4f71-b862-cf44c15bedb9" providerId="AD" clId="Web-{2FFA65E4-F304-205F-0ABA-F7CA2278C0E6}" dt="2020-01-04T13:04:34.698" v="1076" actId="20577"/>
        <pc:sldMkLst>
          <pc:docMk/>
          <pc:sldMk cId="1259078143" sldId="280"/>
        </pc:sldMkLst>
        <pc:spChg chg="mod">
          <ac:chgData name="Omar Altrad" userId="S::oaltrad@sfu.ca::2b5dfc3e-8c47-4f71-b862-cf44c15bedb9" providerId="AD" clId="Web-{2FFA65E4-F304-205F-0ABA-F7CA2278C0E6}" dt="2020-01-04T13:04:34.698" v="1076" actId="20577"/>
          <ac:spMkLst>
            <pc:docMk/>
            <pc:sldMk cId="1259078143" sldId="280"/>
            <ac:spMk id="2" creationId="{74F95376-73B6-482D-A1C1-BF4AAD8C3DFD}"/>
          </ac:spMkLst>
        </pc:spChg>
      </pc:sldChg>
      <pc:sldChg chg="addSp delSp modSp mod modClrScheme chgLayout">
        <pc:chgData name="Omar Altrad" userId="S::oaltrad@sfu.ca::2b5dfc3e-8c47-4f71-b862-cf44c15bedb9" providerId="AD" clId="Web-{2FFA65E4-F304-205F-0ABA-F7CA2278C0E6}" dt="2020-01-04T13:02:54.432" v="1013" actId="1076"/>
        <pc:sldMkLst>
          <pc:docMk/>
          <pc:sldMk cId="2424040151" sldId="281"/>
        </pc:sldMkLst>
        <pc:spChg chg="mod">
          <ac:chgData name="Omar Altrad" userId="S::oaltrad@sfu.ca::2b5dfc3e-8c47-4f71-b862-cf44c15bedb9" providerId="AD" clId="Web-{2FFA65E4-F304-205F-0ABA-F7CA2278C0E6}" dt="2020-01-04T13:02:49.526" v="1010" actId="20577"/>
          <ac:spMkLst>
            <pc:docMk/>
            <pc:sldMk cId="2424040151" sldId="281"/>
            <ac:spMk id="2" creationId="{B90277CF-EA8E-422B-9B12-B8BAB2A059F1}"/>
          </ac:spMkLst>
        </pc:spChg>
        <pc:spChg chg="add mod">
          <ac:chgData name="Omar Altrad" userId="S::oaltrad@sfu.ca::2b5dfc3e-8c47-4f71-b862-cf44c15bedb9" providerId="AD" clId="Web-{2FFA65E4-F304-205F-0ABA-F7CA2278C0E6}" dt="2020-01-04T13:02:11.979" v="993"/>
          <ac:spMkLst>
            <pc:docMk/>
            <pc:sldMk cId="2424040151" sldId="281"/>
            <ac:spMk id="3" creationId="{2E75FDF0-9D0A-4B38-849C-F99C1450F3F7}"/>
          </ac:spMkLst>
        </pc:spChg>
        <pc:spChg chg="del">
          <ac:chgData name="Omar Altrad" userId="S::oaltrad@sfu.ca::2b5dfc3e-8c47-4f71-b862-cf44c15bedb9" providerId="AD" clId="Web-{2FFA65E4-F304-205F-0ABA-F7CA2278C0E6}" dt="2020-01-04T13:01:54.729" v="987"/>
          <ac:spMkLst>
            <pc:docMk/>
            <pc:sldMk cId="2424040151" sldId="281"/>
            <ac:spMk id="4" creationId="{36A813F1-E986-4E16-8234-12D88E0E462E}"/>
          </ac:spMkLst>
        </pc:spChg>
        <pc:spChg chg="mod">
          <ac:chgData name="Omar Altrad" userId="S::oaltrad@sfu.ca::2b5dfc3e-8c47-4f71-b862-cf44c15bedb9" providerId="AD" clId="Web-{2FFA65E4-F304-205F-0ABA-F7CA2278C0E6}" dt="2020-01-04T13:02:54.432" v="1013" actId="1076"/>
          <ac:spMkLst>
            <pc:docMk/>
            <pc:sldMk cId="2424040151" sldId="281"/>
            <ac:spMk id="5" creationId="{FDC41638-23B5-42BB-9514-663A748F1934}"/>
          </ac:spMkLst>
        </pc:spChg>
      </pc:sldChg>
      <pc:sldChg chg="addSp delSp modSp mod modClrScheme chgLayout">
        <pc:chgData name="Omar Altrad" userId="S::oaltrad@sfu.ca::2b5dfc3e-8c47-4f71-b862-cf44c15bedb9" providerId="AD" clId="Web-{2FFA65E4-F304-205F-0ABA-F7CA2278C0E6}" dt="2020-01-04T13:01:42.448" v="985"/>
        <pc:sldMkLst>
          <pc:docMk/>
          <pc:sldMk cId="3095277640" sldId="282"/>
        </pc:sldMkLst>
        <pc:spChg chg="mod">
          <ac:chgData name="Omar Altrad" userId="S::oaltrad@sfu.ca::2b5dfc3e-8c47-4f71-b862-cf44c15bedb9" providerId="AD" clId="Web-{2FFA65E4-F304-205F-0ABA-F7CA2278C0E6}" dt="2020-01-04T13:01:24.620" v="982" actId="20577"/>
          <ac:spMkLst>
            <pc:docMk/>
            <pc:sldMk cId="3095277640" sldId="282"/>
            <ac:spMk id="2" creationId="{ADD16E52-30F9-4B61-8D02-AD1B3A90DAA6}"/>
          </ac:spMkLst>
        </pc:spChg>
        <pc:spChg chg="add mod">
          <ac:chgData name="Omar Altrad" userId="S::oaltrad@sfu.ca::2b5dfc3e-8c47-4f71-b862-cf44c15bedb9" providerId="AD" clId="Web-{2FFA65E4-F304-205F-0ABA-F7CA2278C0E6}" dt="2020-01-04T13:01:42.448" v="985"/>
          <ac:spMkLst>
            <pc:docMk/>
            <pc:sldMk cId="3095277640" sldId="282"/>
            <ac:spMk id="3" creationId="{0086C9E9-8A50-4E04-AACB-ED9A5E6E3EA4}"/>
          </ac:spMkLst>
        </pc:spChg>
        <pc:spChg chg="del mod">
          <ac:chgData name="Omar Altrad" userId="S::oaltrad@sfu.ca::2b5dfc3e-8c47-4f71-b862-cf44c15bedb9" providerId="AD" clId="Web-{2FFA65E4-F304-205F-0ABA-F7CA2278C0E6}" dt="2020-01-04T12:59:57.682" v="942"/>
          <ac:spMkLst>
            <pc:docMk/>
            <pc:sldMk cId="3095277640" sldId="282"/>
            <ac:spMk id="4" creationId="{F08CDFAC-3A7D-473C-A5EB-F070F82F7DA0}"/>
          </ac:spMkLst>
        </pc:spChg>
      </pc:sldChg>
      <pc:sldChg chg="addSp delSp modSp mod modClrScheme chgLayout">
        <pc:chgData name="Omar Altrad" userId="S::oaltrad@sfu.ca::2b5dfc3e-8c47-4f71-b862-cf44c15bedb9" providerId="AD" clId="Web-{2FFA65E4-F304-205F-0ABA-F7CA2278C0E6}" dt="2020-01-04T12:59:38.570" v="938" actId="1076"/>
        <pc:sldMkLst>
          <pc:docMk/>
          <pc:sldMk cId="17990497" sldId="283"/>
        </pc:sldMkLst>
        <pc:spChg chg="mod">
          <ac:chgData name="Omar Altrad" userId="S::oaltrad@sfu.ca::2b5dfc3e-8c47-4f71-b862-cf44c15bedb9" providerId="AD" clId="Web-{2FFA65E4-F304-205F-0ABA-F7CA2278C0E6}" dt="2020-01-04T12:59:34.117" v="937" actId="14100"/>
          <ac:spMkLst>
            <pc:docMk/>
            <pc:sldMk cId="17990497" sldId="283"/>
            <ac:spMk id="2" creationId="{F2C6AB57-8CA7-432A-8247-8D1F673F7F6C}"/>
          </ac:spMkLst>
        </pc:spChg>
        <pc:spChg chg="add">
          <ac:chgData name="Omar Altrad" userId="S::oaltrad@sfu.ca::2b5dfc3e-8c47-4f71-b862-cf44c15bedb9" providerId="AD" clId="Web-{2FFA65E4-F304-205F-0ABA-F7CA2278C0E6}" dt="2020-01-04T12:59:06.679" v="928"/>
          <ac:spMkLst>
            <pc:docMk/>
            <pc:sldMk cId="17990497" sldId="283"/>
            <ac:spMk id="3" creationId="{764F9BCC-C79A-420D-874A-BA16E0606B78}"/>
          </ac:spMkLst>
        </pc:spChg>
        <pc:spChg chg="del">
          <ac:chgData name="Omar Altrad" userId="S::oaltrad@sfu.ca::2b5dfc3e-8c47-4f71-b862-cf44c15bedb9" providerId="AD" clId="Web-{2FFA65E4-F304-205F-0ABA-F7CA2278C0E6}" dt="2020-01-04T12:59:05.289" v="927"/>
          <ac:spMkLst>
            <pc:docMk/>
            <pc:sldMk cId="17990497" sldId="283"/>
            <ac:spMk id="4" creationId="{AA3C1ECA-93D6-43FD-B1B2-9222385E521C}"/>
          </ac:spMkLst>
        </pc:spChg>
        <pc:picChg chg="mod">
          <ac:chgData name="Omar Altrad" userId="S::oaltrad@sfu.ca::2b5dfc3e-8c47-4f71-b862-cf44c15bedb9" providerId="AD" clId="Web-{2FFA65E4-F304-205F-0ABA-F7CA2278C0E6}" dt="2020-01-04T12:59:38.570" v="938" actId="1076"/>
          <ac:picMkLst>
            <pc:docMk/>
            <pc:sldMk cId="17990497" sldId="283"/>
            <ac:picMk id="5" creationId="{6351606B-8DCC-43A4-B3C4-2066D990622F}"/>
          </ac:picMkLst>
        </pc:picChg>
      </pc:sldChg>
      <pc:sldChg chg="addSp delSp modSp mod setBg modClrScheme chgLayout">
        <pc:chgData name="Omar Altrad" userId="S::oaltrad@sfu.ca::2b5dfc3e-8c47-4f71-b862-cf44c15bedb9" providerId="AD" clId="Web-{2FFA65E4-F304-205F-0ABA-F7CA2278C0E6}" dt="2020-01-04T12:55:58.098" v="895"/>
        <pc:sldMkLst>
          <pc:docMk/>
          <pc:sldMk cId="4245010459" sldId="284"/>
        </pc:sldMkLst>
        <pc:spChg chg="del mod">
          <ac:chgData name="Omar Altrad" userId="S::oaltrad@sfu.ca::2b5dfc3e-8c47-4f71-b862-cf44c15bedb9" providerId="AD" clId="Web-{2FFA65E4-F304-205F-0ABA-F7CA2278C0E6}" dt="2020-01-04T12:53:54.282" v="867"/>
          <ac:spMkLst>
            <pc:docMk/>
            <pc:sldMk cId="4245010459" sldId="284"/>
            <ac:spMk id="2" creationId="{C12C8C94-5450-4E65-9878-0961C7C4FD5D}"/>
          </ac:spMkLst>
        </pc:spChg>
        <pc:spChg chg="add mod ord">
          <ac:chgData name="Omar Altrad" userId="S::oaltrad@sfu.ca::2b5dfc3e-8c47-4f71-b862-cf44c15bedb9" providerId="AD" clId="Web-{2FFA65E4-F304-205F-0ABA-F7CA2278C0E6}" dt="2020-01-04T12:55:58.098" v="895"/>
          <ac:spMkLst>
            <pc:docMk/>
            <pc:sldMk cId="4245010459" sldId="284"/>
            <ac:spMk id="3" creationId="{6E831E0F-06D8-46F9-83AB-F5AE25E3C33D}"/>
          </ac:spMkLst>
        </pc:spChg>
        <pc:spChg chg="del mod">
          <ac:chgData name="Omar Altrad" userId="S::oaltrad@sfu.ca::2b5dfc3e-8c47-4f71-b862-cf44c15bedb9" providerId="AD" clId="Web-{2FFA65E4-F304-205F-0ABA-F7CA2278C0E6}" dt="2020-01-04T12:55:11.504" v="884"/>
          <ac:spMkLst>
            <pc:docMk/>
            <pc:sldMk cId="4245010459" sldId="284"/>
            <ac:spMk id="4" creationId="{577E3B98-C197-4303-BCE9-59E299BCC6FE}"/>
          </ac:spMkLst>
        </pc:spChg>
        <pc:spChg chg="del mod">
          <ac:chgData name="Omar Altrad" userId="S::oaltrad@sfu.ca::2b5dfc3e-8c47-4f71-b862-cf44c15bedb9" providerId="AD" clId="Web-{2FFA65E4-F304-205F-0ABA-F7CA2278C0E6}" dt="2020-01-04T12:53:29.610" v="849"/>
          <ac:spMkLst>
            <pc:docMk/>
            <pc:sldMk cId="4245010459" sldId="284"/>
            <ac:spMk id="5" creationId="{F8F5A373-5EAA-442D-9CA2-E0181D500C72}"/>
          </ac:spMkLst>
        </pc:spChg>
        <pc:spChg chg="add mod ord">
          <ac:chgData name="Omar Altrad" userId="S::oaltrad@sfu.ca::2b5dfc3e-8c47-4f71-b862-cf44c15bedb9" providerId="AD" clId="Web-{2FFA65E4-F304-205F-0ABA-F7CA2278C0E6}" dt="2020-01-04T12:55:58.098" v="895"/>
          <ac:spMkLst>
            <pc:docMk/>
            <pc:sldMk cId="4245010459" sldId="284"/>
            <ac:spMk id="7" creationId="{BA2E62AD-0EEB-4570-A65D-3E7249FAC845}"/>
          </ac:spMkLst>
        </pc:spChg>
        <pc:spChg chg="del mod">
          <ac:chgData name="Omar Altrad" userId="S::oaltrad@sfu.ca::2b5dfc3e-8c47-4f71-b862-cf44c15bedb9" providerId="AD" clId="Web-{2FFA65E4-F304-205F-0ABA-F7CA2278C0E6}" dt="2020-01-04T12:53:32.485" v="850"/>
          <ac:spMkLst>
            <pc:docMk/>
            <pc:sldMk cId="4245010459" sldId="284"/>
            <ac:spMk id="8" creationId="{75A4C70C-E509-4259-BE15-3CCDB0C01FAA}"/>
          </ac:spMkLst>
        </pc:spChg>
        <pc:spChg chg="del mod">
          <ac:chgData name="Omar Altrad" userId="S::oaltrad@sfu.ca::2b5dfc3e-8c47-4f71-b862-cf44c15bedb9" providerId="AD" clId="Web-{2FFA65E4-F304-205F-0ABA-F7CA2278C0E6}" dt="2020-01-04T12:53:45.141" v="863"/>
          <ac:spMkLst>
            <pc:docMk/>
            <pc:sldMk cId="4245010459" sldId="284"/>
            <ac:spMk id="9" creationId="{73C7ED8C-B37A-43F9-BA81-B1E8E37D9A21}"/>
          </ac:spMkLst>
        </pc:spChg>
        <pc:spChg chg="add del mod ord">
          <ac:chgData name="Omar Altrad" userId="S::oaltrad@sfu.ca::2b5dfc3e-8c47-4f71-b862-cf44c15bedb9" providerId="AD" clId="Web-{2FFA65E4-F304-205F-0ABA-F7CA2278C0E6}" dt="2020-01-04T12:54:26.594" v="873"/>
          <ac:spMkLst>
            <pc:docMk/>
            <pc:sldMk cId="4245010459" sldId="284"/>
            <ac:spMk id="10" creationId="{B26A0AD4-269B-4C48-B210-7DA64696D505}"/>
          </ac:spMkLst>
        </pc:spChg>
        <pc:spChg chg="add del">
          <ac:chgData name="Omar Altrad" userId="S::oaltrad@sfu.ca::2b5dfc3e-8c47-4f71-b862-cf44c15bedb9" providerId="AD" clId="Web-{2FFA65E4-F304-205F-0ABA-F7CA2278C0E6}" dt="2020-01-04T12:55:47.598" v="893"/>
          <ac:spMkLst>
            <pc:docMk/>
            <pc:sldMk cId="4245010459" sldId="284"/>
            <ac:spMk id="16" creationId="{F56F5174-31D9-4DBB-AAB7-A1FD7BDB1352}"/>
          </ac:spMkLst>
        </pc:spChg>
        <pc:spChg chg="add del">
          <ac:chgData name="Omar Altrad" userId="S::oaltrad@sfu.ca::2b5dfc3e-8c47-4f71-b862-cf44c15bedb9" providerId="AD" clId="Web-{2FFA65E4-F304-205F-0ABA-F7CA2278C0E6}" dt="2020-01-04T12:55:47.598" v="893"/>
          <ac:spMkLst>
            <pc:docMk/>
            <pc:sldMk cId="4245010459" sldId="284"/>
            <ac:spMk id="20" creationId="{F9A95BEE-6BB1-4A28-A8E6-A34B2E42EF87}"/>
          </ac:spMkLst>
        </pc:spChg>
        <pc:picChg chg="del mod">
          <ac:chgData name="Omar Altrad" userId="S::oaltrad@sfu.ca::2b5dfc3e-8c47-4f71-b862-cf44c15bedb9" providerId="AD" clId="Web-{2FFA65E4-F304-205F-0ABA-F7CA2278C0E6}" dt="2020-01-04T12:54:23.719" v="872"/>
          <ac:picMkLst>
            <pc:docMk/>
            <pc:sldMk cId="4245010459" sldId="284"/>
            <ac:picMk id="6" creationId="{1780C04B-293C-43CA-BEB1-7E259E46F307}"/>
          </ac:picMkLst>
        </pc:picChg>
        <pc:picChg chg="add mod ord">
          <ac:chgData name="Omar Altrad" userId="S::oaltrad@sfu.ca::2b5dfc3e-8c47-4f71-b862-cf44c15bedb9" providerId="AD" clId="Web-{2FFA65E4-F304-205F-0ABA-F7CA2278C0E6}" dt="2020-01-04T12:55:58.098" v="895"/>
          <ac:picMkLst>
            <pc:docMk/>
            <pc:sldMk cId="4245010459" sldId="284"/>
            <ac:picMk id="11" creationId="{20917C22-1147-46A8-B429-8FC2C5C86AC5}"/>
          </ac:picMkLst>
        </pc:picChg>
        <pc:picChg chg="add del">
          <ac:chgData name="Omar Altrad" userId="S::oaltrad@sfu.ca::2b5dfc3e-8c47-4f71-b862-cf44c15bedb9" providerId="AD" clId="Web-{2FFA65E4-F304-205F-0ABA-F7CA2278C0E6}" dt="2020-01-04T12:55:47.598" v="893"/>
          <ac:picMkLst>
            <pc:docMk/>
            <pc:sldMk cId="4245010459" sldId="284"/>
            <ac:picMk id="18" creationId="{AE113210-7872-481A-ADE6-3A05CCAF5EB2}"/>
          </ac:picMkLst>
        </pc:picChg>
      </pc:sldChg>
      <pc:sldChg chg="addSp delSp modSp mod modClrScheme chgLayout">
        <pc:chgData name="Omar Altrad" userId="S::oaltrad@sfu.ca::2b5dfc3e-8c47-4f71-b862-cf44c15bedb9" providerId="AD" clId="Web-{2FFA65E4-F304-205F-0ABA-F7CA2278C0E6}" dt="2020-01-04T12:56:23.788" v="897"/>
        <pc:sldMkLst>
          <pc:docMk/>
          <pc:sldMk cId="757621298" sldId="285"/>
        </pc:sldMkLst>
        <pc:spChg chg="mod">
          <ac:chgData name="Omar Altrad" userId="S::oaltrad@sfu.ca::2b5dfc3e-8c47-4f71-b862-cf44c15bedb9" providerId="AD" clId="Web-{2FFA65E4-F304-205F-0ABA-F7CA2278C0E6}" dt="2020-01-04T12:46:02.611" v="778" actId="20577"/>
          <ac:spMkLst>
            <pc:docMk/>
            <pc:sldMk cId="757621298" sldId="285"/>
            <ac:spMk id="2" creationId="{A3A3AF65-DB5C-4A4F-8F52-B1EC78D80C4D}"/>
          </ac:spMkLst>
        </pc:spChg>
        <pc:spChg chg="add">
          <ac:chgData name="Omar Altrad" userId="S::oaltrad@sfu.ca::2b5dfc3e-8c47-4f71-b862-cf44c15bedb9" providerId="AD" clId="Web-{2FFA65E4-F304-205F-0ABA-F7CA2278C0E6}" dt="2020-01-04T12:56:23.788" v="897"/>
          <ac:spMkLst>
            <pc:docMk/>
            <pc:sldMk cId="757621298" sldId="285"/>
            <ac:spMk id="3" creationId="{B2B29E18-046B-4625-B6DF-4F75B336FE61}"/>
          </ac:spMkLst>
        </pc:spChg>
        <pc:spChg chg="del">
          <ac:chgData name="Omar Altrad" userId="S::oaltrad@sfu.ca::2b5dfc3e-8c47-4f71-b862-cf44c15bedb9" providerId="AD" clId="Web-{2FFA65E4-F304-205F-0ABA-F7CA2278C0E6}" dt="2020-01-04T12:56:22.631" v="896"/>
          <ac:spMkLst>
            <pc:docMk/>
            <pc:sldMk cId="757621298" sldId="285"/>
            <ac:spMk id="4" creationId="{3DC816AE-6EEB-435E-9400-C15DF2E31F4E}"/>
          </ac:spMkLst>
        </pc:spChg>
        <pc:spChg chg="mod">
          <ac:chgData name="Omar Altrad" userId="S::oaltrad@sfu.ca::2b5dfc3e-8c47-4f71-b862-cf44c15bedb9" providerId="AD" clId="Web-{2FFA65E4-F304-205F-0ABA-F7CA2278C0E6}" dt="2020-01-04T12:46:10.877" v="781" actId="1076"/>
          <ac:spMkLst>
            <pc:docMk/>
            <pc:sldMk cId="757621298" sldId="285"/>
            <ac:spMk id="5" creationId="{F0C9077F-3256-4EE0-BD28-7EFCE9E6286B}"/>
          </ac:spMkLst>
        </pc:spChg>
        <pc:spChg chg="mod">
          <ac:chgData name="Omar Altrad" userId="S::oaltrad@sfu.ca::2b5dfc3e-8c47-4f71-b862-cf44c15bedb9" providerId="AD" clId="Web-{2FFA65E4-F304-205F-0ABA-F7CA2278C0E6}" dt="2020-01-04T12:45:12.533" v="730" actId="20577"/>
          <ac:spMkLst>
            <pc:docMk/>
            <pc:sldMk cId="757621298" sldId="285"/>
            <ac:spMk id="7" creationId="{AA55609C-8987-4E5C-9217-9A0EB75AFD32}"/>
          </ac:spMkLst>
        </pc:spChg>
      </pc:sldChg>
      <pc:sldChg chg="addSp modSp mod setBg modClrScheme chgLayout">
        <pc:chgData name="Omar Altrad" userId="S::oaltrad@sfu.ca::2b5dfc3e-8c47-4f71-b862-cf44c15bedb9" providerId="AD" clId="Web-{2FFA65E4-F304-205F-0ABA-F7CA2278C0E6}" dt="2020-01-04T12:42:53.579" v="694" actId="20577"/>
        <pc:sldMkLst>
          <pc:docMk/>
          <pc:sldMk cId="516873349" sldId="286"/>
        </pc:sldMkLst>
        <pc:spChg chg="mod ord">
          <ac:chgData name="Omar Altrad" userId="S::oaltrad@sfu.ca::2b5dfc3e-8c47-4f71-b862-cf44c15bedb9" providerId="AD" clId="Web-{2FFA65E4-F304-205F-0ABA-F7CA2278C0E6}" dt="2020-01-04T12:42:53.579" v="694" actId="20577"/>
          <ac:spMkLst>
            <pc:docMk/>
            <pc:sldMk cId="516873349" sldId="286"/>
            <ac:spMk id="2" creationId="{7F6B9777-56DF-4B47-B339-7D29CAE99F5A}"/>
          </ac:spMkLst>
        </pc:spChg>
        <pc:spChg chg="mod">
          <ac:chgData name="Omar Altrad" userId="S::oaltrad@sfu.ca::2b5dfc3e-8c47-4f71-b862-cf44c15bedb9" providerId="AD" clId="Web-{2FFA65E4-F304-205F-0ABA-F7CA2278C0E6}" dt="2020-01-04T12:37:34.249" v="674"/>
          <ac:spMkLst>
            <pc:docMk/>
            <pc:sldMk cId="516873349" sldId="286"/>
            <ac:spMk id="3" creationId="{EEA95B58-70E9-4018-84D7-FB6A7E2FFFDC}"/>
          </ac:spMkLst>
        </pc:spChg>
        <pc:spChg chg="add">
          <ac:chgData name="Omar Altrad" userId="S::oaltrad@sfu.ca::2b5dfc3e-8c47-4f71-b862-cf44c15bedb9" providerId="AD" clId="Web-{2FFA65E4-F304-205F-0ABA-F7CA2278C0E6}" dt="2020-01-04T12:37:34.249" v="674"/>
          <ac:spMkLst>
            <pc:docMk/>
            <pc:sldMk cId="516873349" sldId="286"/>
            <ac:spMk id="8" creationId="{4351DFE5-F63D-4BE0-BDA9-E3EB88F01AA5}"/>
          </ac:spMkLst>
        </pc:spChg>
        <pc:picChg chg="add">
          <ac:chgData name="Omar Altrad" userId="S::oaltrad@sfu.ca::2b5dfc3e-8c47-4f71-b862-cf44c15bedb9" providerId="AD" clId="Web-{2FFA65E4-F304-205F-0ABA-F7CA2278C0E6}" dt="2020-01-04T12:37:34.249" v="674"/>
          <ac:picMkLst>
            <pc:docMk/>
            <pc:sldMk cId="516873349" sldId="286"/>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37:11.530" v="673" actId="20577"/>
        <pc:sldMkLst>
          <pc:docMk/>
          <pc:sldMk cId="577236164" sldId="287"/>
        </pc:sldMkLst>
        <pc:spChg chg="mod ord">
          <ac:chgData name="Omar Altrad" userId="S::oaltrad@sfu.ca::2b5dfc3e-8c47-4f71-b862-cf44c15bedb9" providerId="AD" clId="Web-{2FFA65E4-F304-205F-0ABA-F7CA2278C0E6}" dt="2020-01-04T12:37:11.530" v="673" actId="20577"/>
          <ac:spMkLst>
            <pc:docMk/>
            <pc:sldMk cId="577236164" sldId="287"/>
            <ac:spMk id="2" creationId="{E19DC607-9103-4751-BAC4-7E7E2EB4348A}"/>
          </ac:spMkLst>
        </pc:spChg>
        <pc:spChg chg="mod">
          <ac:chgData name="Omar Altrad" userId="S::oaltrad@sfu.ca::2b5dfc3e-8c47-4f71-b862-cf44c15bedb9" providerId="AD" clId="Web-{2FFA65E4-F304-205F-0ABA-F7CA2278C0E6}" dt="2020-01-04T12:35:55.467" v="660"/>
          <ac:spMkLst>
            <pc:docMk/>
            <pc:sldMk cId="577236164" sldId="287"/>
            <ac:spMk id="4" creationId="{B4DB1FCF-19ED-4F07-AE8E-DAD815499A06}"/>
          </ac:spMkLst>
        </pc:spChg>
        <pc:spChg chg="add">
          <ac:chgData name="Omar Altrad" userId="S::oaltrad@sfu.ca::2b5dfc3e-8c47-4f71-b862-cf44c15bedb9" providerId="AD" clId="Web-{2FFA65E4-F304-205F-0ABA-F7CA2278C0E6}" dt="2020-01-04T12:35:55.467" v="660"/>
          <ac:spMkLst>
            <pc:docMk/>
            <pc:sldMk cId="577236164" sldId="287"/>
            <ac:spMk id="9" creationId="{4351DFE5-F63D-4BE0-BDA9-E3EB88F01AA5}"/>
          </ac:spMkLst>
        </pc:spChg>
        <pc:picChg chg="add">
          <ac:chgData name="Omar Altrad" userId="S::oaltrad@sfu.ca::2b5dfc3e-8c47-4f71-b862-cf44c15bedb9" providerId="AD" clId="Web-{2FFA65E4-F304-205F-0ABA-F7CA2278C0E6}" dt="2020-01-04T12:35:55.467" v="660"/>
          <ac:picMkLst>
            <pc:docMk/>
            <pc:sldMk cId="577236164" sldId="287"/>
            <ac:picMk id="11" creationId="{3AA16612-ACD2-4A16-8F2B-4514FD6BF28F}"/>
          </ac:picMkLst>
        </pc:picChg>
      </pc:sldChg>
      <pc:sldChg chg="addSp modSp mod setBg modClrScheme chgLayout">
        <pc:chgData name="Omar Altrad" userId="S::oaltrad@sfu.ca::2b5dfc3e-8c47-4f71-b862-cf44c15bedb9" providerId="AD" clId="Web-{2FFA65E4-F304-205F-0ABA-F7CA2278C0E6}" dt="2020-01-04T12:35:06.139" v="659" actId="20577"/>
        <pc:sldMkLst>
          <pc:docMk/>
          <pc:sldMk cId="1109928656" sldId="288"/>
        </pc:sldMkLst>
        <pc:spChg chg="mod ord">
          <ac:chgData name="Omar Altrad" userId="S::oaltrad@sfu.ca::2b5dfc3e-8c47-4f71-b862-cf44c15bedb9" providerId="AD" clId="Web-{2FFA65E4-F304-205F-0ABA-F7CA2278C0E6}" dt="2020-01-04T12:35:06.139" v="659" actId="20577"/>
          <ac:spMkLst>
            <pc:docMk/>
            <pc:sldMk cId="1109928656" sldId="288"/>
            <ac:spMk id="2" creationId="{F8A8BF71-DC0F-43E6-A2F9-B172288083C1}"/>
          </ac:spMkLst>
        </pc:spChg>
        <pc:spChg chg="mod">
          <ac:chgData name="Omar Altrad" userId="S::oaltrad@sfu.ca::2b5dfc3e-8c47-4f71-b862-cf44c15bedb9" providerId="AD" clId="Web-{2FFA65E4-F304-205F-0ABA-F7CA2278C0E6}" dt="2020-01-04T12:32:17.372" v="619"/>
          <ac:spMkLst>
            <pc:docMk/>
            <pc:sldMk cId="1109928656" sldId="288"/>
            <ac:spMk id="3" creationId="{659A00A3-BF41-4C5B-823B-8F58975A69DC}"/>
          </ac:spMkLst>
        </pc:spChg>
        <pc:spChg chg="add">
          <ac:chgData name="Omar Altrad" userId="S::oaltrad@sfu.ca::2b5dfc3e-8c47-4f71-b862-cf44c15bedb9" providerId="AD" clId="Web-{2FFA65E4-F304-205F-0ABA-F7CA2278C0E6}" dt="2020-01-04T12:32:17.372" v="619"/>
          <ac:spMkLst>
            <pc:docMk/>
            <pc:sldMk cId="1109928656" sldId="288"/>
            <ac:spMk id="8" creationId="{4351DFE5-F63D-4BE0-BDA9-E3EB88F01AA5}"/>
          </ac:spMkLst>
        </pc:spChg>
        <pc:picChg chg="add">
          <ac:chgData name="Omar Altrad" userId="S::oaltrad@sfu.ca::2b5dfc3e-8c47-4f71-b862-cf44c15bedb9" providerId="AD" clId="Web-{2FFA65E4-F304-205F-0ABA-F7CA2278C0E6}" dt="2020-01-04T12:32:17.372" v="619"/>
          <ac:picMkLst>
            <pc:docMk/>
            <pc:sldMk cId="1109928656" sldId="288"/>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32:03.075" v="618" actId="20577"/>
        <pc:sldMkLst>
          <pc:docMk/>
          <pc:sldMk cId="373635718" sldId="289"/>
        </pc:sldMkLst>
        <pc:spChg chg="mod ord">
          <ac:chgData name="Omar Altrad" userId="S::oaltrad@sfu.ca::2b5dfc3e-8c47-4f71-b862-cf44c15bedb9" providerId="AD" clId="Web-{2FFA65E4-F304-205F-0ABA-F7CA2278C0E6}" dt="2020-01-04T12:32:03.075" v="618" actId="20577"/>
          <ac:spMkLst>
            <pc:docMk/>
            <pc:sldMk cId="373635718" sldId="289"/>
            <ac:spMk id="2" creationId="{04B410B7-9BFD-4D7B-9079-282657D38396}"/>
          </ac:spMkLst>
        </pc:spChg>
        <pc:spChg chg="mod">
          <ac:chgData name="Omar Altrad" userId="S::oaltrad@sfu.ca::2b5dfc3e-8c47-4f71-b862-cf44c15bedb9" providerId="AD" clId="Web-{2FFA65E4-F304-205F-0ABA-F7CA2278C0E6}" dt="2020-01-04T12:31:03.483" v="608"/>
          <ac:spMkLst>
            <pc:docMk/>
            <pc:sldMk cId="373635718" sldId="289"/>
            <ac:spMk id="4" creationId="{389B4A11-C849-45B0-BC46-9F4C4B9F227D}"/>
          </ac:spMkLst>
        </pc:spChg>
        <pc:spChg chg="add">
          <ac:chgData name="Omar Altrad" userId="S::oaltrad@sfu.ca::2b5dfc3e-8c47-4f71-b862-cf44c15bedb9" providerId="AD" clId="Web-{2FFA65E4-F304-205F-0ABA-F7CA2278C0E6}" dt="2020-01-04T12:31:03.483" v="608"/>
          <ac:spMkLst>
            <pc:docMk/>
            <pc:sldMk cId="373635718" sldId="289"/>
            <ac:spMk id="9" creationId="{4351DFE5-F63D-4BE0-BDA9-E3EB88F01AA5}"/>
          </ac:spMkLst>
        </pc:spChg>
        <pc:picChg chg="add">
          <ac:chgData name="Omar Altrad" userId="S::oaltrad@sfu.ca::2b5dfc3e-8c47-4f71-b862-cf44c15bedb9" providerId="AD" clId="Web-{2FFA65E4-F304-205F-0ABA-F7CA2278C0E6}" dt="2020-01-04T12:31:03.483" v="608"/>
          <ac:picMkLst>
            <pc:docMk/>
            <pc:sldMk cId="373635718" sldId="289"/>
            <ac:picMk id="11" creationId="{3AA16612-ACD2-4A16-8F2B-4514FD6BF28F}"/>
          </ac:picMkLst>
        </pc:picChg>
      </pc:sldChg>
      <pc:sldChg chg="addSp modSp mod setBg modClrScheme chgLayout">
        <pc:chgData name="Omar Altrad" userId="S::oaltrad@sfu.ca::2b5dfc3e-8c47-4f71-b862-cf44c15bedb9" providerId="AD" clId="Web-{2FFA65E4-F304-205F-0ABA-F7CA2278C0E6}" dt="2020-01-04T12:30:37.139" v="607" actId="14100"/>
        <pc:sldMkLst>
          <pc:docMk/>
          <pc:sldMk cId="3998118005" sldId="290"/>
        </pc:sldMkLst>
        <pc:spChg chg="mod ord">
          <ac:chgData name="Omar Altrad" userId="S::oaltrad@sfu.ca::2b5dfc3e-8c47-4f71-b862-cf44c15bedb9" providerId="AD" clId="Web-{2FFA65E4-F304-205F-0ABA-F7CA2278C0E6}" dt="2020-01-04T12:30:37.139" v="607" actId="14100"/>
          <ac:spMkLst>
            <pc:docMk/>
            <pc:sldMk cId="3998118005" sldId="290"/>
            <ac:spMk id="2" creationId="{62F31CC4-A0B3-4186-B539-FCACA8463262}"/>
          </ac:spMkLst>
        </pc:spChg>
        <pc:spChg chg="mod">
          <ac:chgData name="Omar Altrad" userId="S::oaltrad@sfu.ca::2b5dfc3e-8c47-4f71-b862-cf44c15bedb9" providerId="AD" clId="Web-{2FFA65E4-F304-205F-0ABA-F7CA2278C0E6}" dt="2020-01-04T12:29:01.045" v="589"/>
          <ac:spMkLst>
            <pc:docMk/>
            <pc:sldMk cId="3998118005" sldId="290"/>
            <ac:spMk id="3" creationId="{3E153127-7397-44A0-895E-27D117AE9949}"/>
          </ac:spMkLst>
        </pc:spChg>
        <pc:spChg chg="add">
          <ac:chgData name="Omar Altrad" userId="S::oaltrad@sfu.ca::2b5dfc3e-8c47-4f71-b862-cf44c15bedb9" providerId="AD" clId="Web-{2FFA65E4-F304-205F-0ABA-F7CA2278C0E6}" dt="2020-01-04T12:29:01.045" v="589"/>
          <ac:spMkLst>
            <pc:docMk/>
            <pc:sldMk cId="3998118005" sldId="290"/>
            <ac:spMk id="8" creationId="{4351DFE5-F63D-4BE0-BDA9-E3EB88F01AA5}"/>
          </ac:spMkLst>
        </pc:spChg>
        <pc:picChg chg="add">
          <ac:chgData name="Omar Altrad" userId="S::oaltrad@sfu.ca::2b5dfc3e-8c47-4f71-b862-cf44c15bedb9" providerId="AD" clId="Web-{2FFA65E4-F304-205F-0ABA-F7CA2278C0E6}" dt="2020-01-04T12:29:01.045" v="589"/>
          <ac:picMkLst>
            <pc:docMk/>
            <pc:sldMk cId="3998118005" sldId="290"/>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22:43.496" v="544" actId="20577"/>
        <pc:sldMkLst>
          <pc:docMk/>
          <pc:sldMk cId="2642376933" sldId="291"/>
        </pc:sldMkLst>
        <pc:spChg chg="mod ord">
          <ac:chgData name="Omar Altrad" userId="S::oaltrad@sfu.ca::2b5dfc3e-8c47-4f71-b862-cf44c15bedb9" providerId="AD" clId="Web-{2FFA65E4-F304-205F-0ABA-F7CA2278C0E6}" dt="2020-01-04T12:22:43.496" v="544" actId="20577"/>
          <ac:spMkLst>
            <pc:docMk/>
            <pc:sldMk cId="2642376933" sldId="291"/>
            <ac:spMk id="2" creationId="{685D191E-E5CF-43E9-A3E3-FB531E370854}"/>
          </ac:spMkLst>
        </pc:spChg>
        <pc:spChg chg="mod">
          <ac:chgData name="Omar Altrad" userId="S::oaltrad@sfu.ca::2b5dfc3e-8c47-4f71-b862-cf44c15bedb9" providerId="AD" clId="Web-{2FFA65E4-F304-205F-0ABA-F7CA2278C0E6}" dt="2020-01-04T12:21:22.443" v="517"/>
          <ac:spMkLst>
            <pc:docMk/>
            <pc:sldMk cId="2642376933" sldId="291"/>
            <ac:spMk id="3" creationId="{2E688BA8-64F6-4984-8BB5-9231D3591EA5}"/>
          </ac:spMkLst>
        </pc:spChg>
        <pc:spChg chg="add">
          <ac:chgData name="Omar Altrad" userId="S::oaltrad@sfu.ca::2b5dfc3e-8c47-4f71-b862-cf44c15bedb9" providerId="AD" clId="Web-{2FFA65E4-F304-205F-0ABA-F7CA2278C0E6}" dt="2020-01-04T12:21:22.443" v="517"/>
          <ac:spMkLst>
            <pc:docMk/>
            <pc:sldMk cId="2642376933" sldId="291"/>
            <ac:spMk id="8" creationId="{4351DFE5-F63D-4BE0-BDA9-E3EB88F01AA5}"/>
          </ac:spMkLst>
        </pc:spChg>
        <pc:picChg chg="add">
          <ac:chgData name="Omar Altrad" userId="S::oaltrad@sfu.ca::2b5dfc3e-8c47-4f71-b862-cf44c15bedb9" providerId="AD" clId="Web-{2FFA65E4-F304-205F-0ABA-F7CA2278C0E6}" dt="2020-01-04T12:21:22.443" v="517"/>
          <ac:picMkLst>
            <pc:docMk/>
            <pc:sldMk cId="2642376933" sldId="291"/>
            <ac:picMk id="10" creationId="{3AA16612-ACD2-4A16-8F2B-4514FD6BF28F}"/>
          </ac:picMkLst>
        </pc:picChg>
      </pc:sldChg>
      <pc:sldChg chg="addSp modSp mod setBg modClrScheme chgLayout">
        <pc:chgData name="Omar Altrad" userId="S::oaltrad@sfu.ca::2b5dfc3e-8c47-4f71-b862-cf44c15bedb9" providerId="AD" clId="Web-{2FFA65E4-F304-205F-0ABA-F7CA2278C0E6}" dt="2020-01-04T12:20:54.574" v="516" actId="20577"/>
        <pc:sldMkLst>
          <pc:docMk/>
          <pc:sldMk cId="1880534102" sldId="292"/>
        </pc:sldMkLst>
        <pc:spChg chg="mod ord">
          <ac:chgData name="Omar Altrad" userId="S::oaltrad@sfu.ca::2b5dfc3e-8c47-4f71-b862-cf44c15bedb9" providerId="AD" clId="Web-{2FFA65E4-F304-205F-0ABA-F7CA2278C0E6}" dt="2020-01-04T12:20:54.574" v="516" actId="20577"/>
          <ac:spMkLst>
            <pc:docMk/>
            <pc:sldMk cId="1880534102" sldId="292"/>
            <ac:spMk id="2" creationId="{DFFBE93E-2424-4A30-AD30-61C2D9903904}"/>
          </ac:spMkLst>
        </pc:spChg>
        <pc:spChg chg="mod">
          <ac:chgData name="Omar Altrad" userId="S::oaltrad@sfu.ca::2b5dfc3e-8c47-4f71-b862-cf44c15bedb9" providerId="AD" clId="Web-{2FFA65E4-F304-205F-0ABA-F7CA2278C0E6}" dt="2020-01-04T12:18:46.261" v="478"/>
          <ac:spMkLst>
            <pc:docMk/>
            <pc:sldMk cId="1880534102" sldId="292"/>
            <ac:spMk id="4" creationId="{69B80DDC-1E82-4689-B74C-C1E08EEEF3ED}"/>
          </ac:spMkLst>
        </pc:spChg>
        <pc:spChg chg="add">
          <ac:chgData name="Omar Altrad" userId="S::oaltrad@sfu.ca::2b5dfc3e-8c47-4f71-b862-cf44c15bedb9" providerId="AD" clId="Web-{2FFA65E4-F304-205F-0ABA-F7CA2278C0E6}" dt="2020-01-04T12:18:46.261" v="478"/>
          <ac:spMkLst>
            <pc:docMk/>
            <pc:sldMk cId="1880534102" sldId="292"/>
            <ac:spMk id="9" creationId="{4351DFE5-F63D-4BE0-BDA9-E3EB88F01AA5}"/>
          </ac:spMkLst>
        </pc:spChg>
        <pc:picChg chg="add">
          <ac:chgData name="Omar Altrad" userId="S::oaltrad@sfu.ca::2b5dfc3e-8c47-4f71-b862-cf44c15bedb9" providerId="AD" clId="Web-{2FFA65E4-F304-205F-0ABA-F7CA2278C0E6}" dt="2020-01-04T12:18:46.261" v="478"/>
          <ac:picMkLst>
            <pc:docMk/>
            <pc:sldMk cId="1880534102" sldId="292"/>
            <ac:picMk id="11" creationId="{3AA16612-ACD2-4A16-8F2B-4514FD6BF28F}"/>
          </ac:picMkLst>
        </pc:picChg>
      </pc:sldChg>
      <pc:sldChg chg="addSp modSp mod setBg modClrScheme chgLayout">
        <pc:chgData name="Omar Altrad" userId="S::oaltrad@sfu.ca::2b5dfc3e-8c47-4f71-b862-cf44c15bedb9" providerId="AD" clId="Web-{2FFA65E4-F304-205F-0ABA-F7CA2278C0E6}" dt="2020-01-04T12:28:49.639" v="588" actId="1076"/>
        <pc:sldMkLst>
          <pc:docMk/>
          <pc:sldMk cId="2254705778" sldId="293"/>
        </pc:sldMkLst>
        <pc:spChg chg="mod ord">
          <ac:chgData name="Omar Altrad" userId="S::oaltrad@sfu.ca::2b5dfc3e-8c47-4f71-b862-cf44c15bedb9" providerId="AD" clId="Web-{2FFA65E4-F304-205F-0ABA-F7CA2278C0E6}" dt="2020-01-04T12:28:49.639" v="588" actId="1076"/>
          <ac:spMkLst>
            <pc:docMk/>
            <pc:sldMk cId="2254705778" sldId="293"/>
            <ac:spMk id="2" creationId="{E1FE8E6D-AB2B-40B6-9911-178364793601}"/>
          </ac:spMkLst>
        </pc:spChg>
        <pc:spChg chg="mod">
          <ac:chgData name="Omar Altrad" userId="S::oaltrad@sfu.ca::2b5dfc3e-8c47-4f71-b862-cf44c15bedb9" providerId="AD" clId="Web-{2FFA65E4-F304-205F-0ABA-F7CA2278C0E6}" dt="2020-01-04T12:24:46.921" v="567"/>
          <ac:spMkLst>
            <pc:docMk/>
            <pc:sldMk cId="2254705778" sldId="293"/>
            <ac:spMk id="3" creationId="{6035A6AA-796B-4020-8203-B1EC35D86519}"/>
          </ac:spMkLst>
        </pc:spChg>
        <pc:spChg chg="add">
          <ac:chgData name="Omar Altrad" userId="S::oaltrad@sfu.ca::2b5dfc3e-8c47-4f71-b862-cf44c15bedb9" providerId="AD" clId="Web-{2FFA65E4-F304-205F-0ABA-F7CA2278C0E6}" dt="2020-01-04T12:24:46.921" v="567"/>
          <ac:spMkLst>
            <pc:docMk/>
            <pc:sldMk cId="2254705778" sldId="293"/>
            <ac:spMk id="8" creationId="{4351DFE5-F63D-4BE0-BDA9-E3EB88F01AA5}"/>
          </ac:spMkLst>
        </pc:spChg>
        <pc:picChg chg="add">
          <ac:chgData name="Omar Altrad" userId="S::oaltrad@sfu.ca::2b5dfc3e-8c47-4f71-b862-cf44c15bedb9" providerId="AD" clId="Web-{2FFA65E4-F304-205F-0ABA-F7CA2278C0E6}" dt="2020-01-04T12:24:46.921" v="567"/>
          <ac:picMkLst>
            <pc:docMk/>
            <pc:sldMk cId="2254705778" sldId="293"/>
            <ac:picMk id="10" creationId="{3AA16612-ACD2-4A16-8F2B-4514FD6BF28F}"/>
          </ac:picMkLst>
        </pc:picChg>
      </pc:sldChg>
      <pc:sldChg chg="addSp delSp modSp mod setBg modClrScheme setClrOvrMap chgLayout">
        <pc:chgData name="Omar Altrad" userId="S::oaltrad@sfu.ca::2b5dfc3e-8c47-4f71-b862-cf44c15bedb9" providerId="AD" clId="Web-{2FFA65E4-F304-205F-0ABA-F7CA2278C0E6}" dt="2020-01-04T12:24:23.826" v="566" actId="20577"/>
        <pc:sldMkLst>
          <pc:docMk/>
          <pc:sldMk cId="2197959208" sldId="294"/>
        </pc:sldMkLst>
        <pc:spChg chg="mod">
          <ac:chgData name="Omar Altrad" userId="S::oaltrad@sfu.ca::2b5dfc3e-8c47-4f71-b862-cf44c15bedb9" providerId="AD" clId="Web-{2FFA65E4-F304-205F-0ABA-F7CA2278C0E6}" dt="2020-01-04T12:23:25.777" v="551"/>
          <ac:spMkLst>
            <pc:docMk/>
            <pc:sldMk cId="2197959208" sldId="294"/>
            <ac:spMk id="3" creationId="{59B517AD-F209-4655-8258-C95FEA3FFA00}"/>
          </ac:spMkLst>
        </pc:spChg>
        <pc:spChg chg="add del mod">
          <ac:chgData name="Omar Altrad" userId="S::oaltrad@sfu.ca::2b5dfc3e-8c47-4f71-b862-cf44c15bedb9" providerId="AD" clId="Web-{2FFA65E4-F304-205F-0ABA-F7CA2278C0E6}" dt="2020-01-04T12:24:23.826" v="566" actId="20577"/>
          <ac:spMkLst>
            <pc:docMk/>
            <pc:sldMk cId="2197959208" sldId="294"/>
            <ac:spMk id="4" creationId="{8F56BEF9-2E40-4587-A485-554C13091328}"/>
          </ac:spMkLst>
        </pc:spChg>
        <pc:spChg chg="add del">
          <ac:chgData name="Omar Altrad" userId="S::oaltrad@sfu.ca::2b5dfc3e-8c47-4f71-b862-cf44c15bedb9" providerId="AD" clId="Web-{2FFA65E4-F304-205F-0ABA-F7CA2278C0E6}" dt="2020-01-04T12:23:25.777" v="550"/>
          <ac:spMkLst>
            <pc:docMk/>
            <pc:sldMk cId="2197959208" sldId="294"/>
            <ac:spMk id="7" creationId="{4351DFE5-F63D-4BE0-BDA9-E3EB88F01AA5}"/>
          </ac:spMkLst>
        </pc:spChg>
        <pc:spChg chg="add del">
          <ac:chgData name="Omar Altrad" userId="S::oaltrad@sfu.ca::2b5dfc3e-8c47-4f71-b862-cf44c15bedb9" providerId="AD" clId="Web-{2FFA65E4-F304-205F-0ABA-F7CA2278C0E6}" dt="2020-01-04T12:23:15.652" v="546"/>
          <ac:spMkLst>
            <pc:docMk/>
            <pc:sldMk cId="2197959208" sldId="294"/>
            <ac:spMk id="9" creationId="{4351DFE5-F63D-4BE0-BDA9-E3EB88F01AA5}"/>
          </ac:spMkLst>
        </pc:spChg>
        <pc:spChg chg="add del">
          <ac:chgData name="Omar Altrad" userId="S::oaltrad@sfu.ca::2b5dfc3e-8c47-4f71-b862-cf44c15bedb9" providerId="AD" clId="Web-{2FFA65E4-F304-205F-0ABA-F7CA2278C0E6}" dt="2020-01-04T12:23:21.792" v="548"/>
          <ac:spMkLst>
            <pc:docMk/>
            <pc:sldMk cId="2197959208" sldId="294"/>
            <ac:spMk id="12" creationId="{CF62D2A7-8207-488C-9F46-316BA81A16C8}"/>
          </ac:spMkLst>
        </pc:spChg>
        <pc:spChg chg="add">
          <ac:chgData name="Omar Altrad" userId="S::oaltrad@sfu.ca::2b5dfc3e-8c47-4f71-b862-cf44c15bedb9" providerId="AD" clId="Web-{2FFA65E4-F304-205F-0ABA-F7CA2278C0E6}" dt="2020-01-04T12:23:25.777" v="551"/>
          <ac:spMkLst>
            <pc:docMk/>
            <pc:sldMk cId="2197959208" sldId="294"/>
            <ac:spMk id="14" creationId="{4351DFE5-F63D-4BE0-BDA9-E3EB88F01AA5}"/>
          </ac:spMkLst>
        </pc:spChg>
        <pc:graphicFrameChg chg="add del">
          <ac:chgData name="Omar Altrad" userId="S::oaltrad@sfu.ca::2b5dfc3e-8c47-4f71-b862-cf44c15bedb9" providerId="AD" clId="Web-{2FFA65E4-F304-205F-0ABA-F7CA2278C0E6}" dt="2020-01-04T12:23:21.792" v="548"/>
          <ac:graphicFrameMkLst>
            <pc:docMk/>
            <pc:sldMk cId="2197959208" sldId="294"/>
            <ac:graphicFrameMk id="6" creationId="{AF7B8682-E916-4C98-A40C-C9E2F819CCD1}"/>
          </ac:graphicFrameMkLst>
        </pc:graphicFrameChg>
        <pc:graphicFrameChg chg="add del">
          <ac:chgData name="Omar Altrad" userId="S::oaltrad@sfu.ca::2b5dfc3e-8c47-4f71-b862-cf44c15bedb9" providerId="AD" clId="Web-{2FFA65E4-F304-205F-0ABA-F7CA2278C0E6}" dt="2020-01-04T12:23:25.777" v="550"/>
          <ac:graphicFrameMkLst>
            <pc:docMk/>
            <pc:sldMk cId="2197959208" sldId="294"/>
            <ac:graphicFrameMk id="10" creationId="{19ADC676-6090-4DCA-8090-06700CD64D0F}"/>
          </ac:graphicFrameMkLst>
        </pc:graphicFrameChg>
        <pc:picChg chg="add del">
          <ac:chgData name="Omar Altrad" userId="S::oaltrad@sfu.ca::2b5dfc3e-8c47-4f71-b862-cf44c15bedb9" providerId="AD" clId="Web-{2FFA65E4-F304-205F-0ABA-F7CA2278C0E6}" dt="2020-01-04T12:23:21.792" v="548"/>
          <ac:picMkLst>
            <pc:docMk/>
            <pc:sldMk cId="2197959208" sldId="294"/>
            <ac:picMk id="8" creationId="{BF9F24BB-C5AC-43F2-92CF-3CCDAEFD6169}"/>
          </ac:picMkLst>
        </pc:picChg>
        <pc:picChg chg="add del">
          <ac:chgData name="Omar Altrad" userId="S::oaltrad@sfu.ca::2b5dfc3e-8c47-4f71-b862-cf44c15bedb9" providerId="AD" clId="Web-{2FFA65E4-F304-205F-0ABA-F7CA2278C0E6}" dt="2020-01-04T12:23:15.652" v="546"/>
          <ac:picMkLst>
            <pc:docMk/>
            <pc:sldMk cId="2197959208" sldId="294"/>
            <ac:picMk id="11" creationId="{3AA16612-ACD2-4A16-8F2B-4514FD6BF28F}"/>
          </ac:picMkLst>
        </pc:picChg>
        <pc:picChg chg="add del">
          <ac:chgData name="Omar Altrad" userId="S::oaltrad@sfu.ca::2b5dfc3e-8c47-4f71-b862-cf44c15bedb9" providerId="AD" clId="Web-{2FFA65E4-F304-205F-0ABA-F7CA2278C0E6}" dt="2020-01-04T12:23:25.777" v="550"/>
          <ac:picMkLst>
            <pc:docMk/>
            <pc:sldMk cId="2197959208" sldId="294"/>
            <ac:picMk id="13" creationId="{02DD2BC0-6F29-4B4F-8D61-2DCF6D2E8E73}"/>
          </ac:picMkLst>
        </pc:picChg>
        <pc:picChg chg="add">
          <ac:chgData name="Omar Altrad" userId="S::oaltrad@sfu.ca::2b5dfc3e-8c47-4f71-b862-cf44c15bedb9" providerId="AD" clId="Web-{2FFA65E4-F304-205F-0ABA-F7CA2278C0E6}" dt="2020-01-04T12:23:25.777" v="551"/>
          <ac:picMkLst>
            <pc:docMk/>
            <pc:sldMk cId="2197959208" sldId="294"/>
            <ac:picMk id="15" creationId="{3AA16612-ACD2-4A16-8F2B-4514FD6BF28F}"/>
          </ac:picMkLst>
        </pc:picChg>
      </pc:sldChg>
      <pc:sldChg chg="add del">
        <pc:chgData name="Omar Altrad" userId="S::oaltrad@sfu.ca::2b5dfc3e-8c47-4f71-b862-cf44c15bedb9" providerId="AD" clId="Web-{2FFA65E4-F304-205F-0ABA-F7CA2278C0E6}" dt="2020-01-04T10:46:55.005" v="1"/>
        <pc:sldMkLst>
          <pc:docMk/>
          <pc:sldMk cId="142765960" sldId="295"/>
        </pc:sldMkLst>
      </pc:sldChg>
      <pc:sldChg chg="new del mod modClrScheme chgLayout">
        <pc:chgData name="Omar Altrad" userId="S::oaltrad@sfu.ca::2b5dfc3e-8c47-4f71-b862-cf44c15bedb9" providerId="AD" clId="Web-{2FFA65E4-F304-205F-0ABA-F7CA2278C0E6}" dt="2020-01-04T10:49:32.795" v="23"/>
        <pc:sldMkLst>
          <pc:docMk/>
          <pc:sldMk cId="383264777" sldId="295"/>
        </pc:sldMkLst>
      </pc:sldChg>
      <pc:sldChg chg="addSp modSp add ord">
        <pc:chgData name="Omar Altrad" userId="S::oaltrad@sfu.ca::2b5dfc3e-8c47-4f71-b862-cf44c15bedb9" providerId="AD" clId="Web-{2FFA65E4-F304-205F-0ABA-F7CA2278C0E6}" dt="2020-01-04T10:49:26.561" v="22"/>
        <pc:sldMkLst>
          <pc:docMk/>
          <pc:sldMk cId="2297468366" sldId="296"/>
        </pc:sldMkLst>
        <pc:spChg chg="mod">
          <ac:chgData name="Omar Altrad" userId="S::oaltrad@sfu.ca::2b5dfc3e-8c47-4f71-b862-cf44c15bedb9" providerId="AD" clId="Web-{2FFA65E4-F304-205F-0ABA-F7CA2278C0E6}" dt="2020-01-04T10:49:19.841" v="19" actId="20577"/>
          <ac:spMkLst>
            <pc:docMk/>
            <pc:sldMk cId="2297468366" sldId="296"/>
            <ac:spMk id="2" creationId="{00000000-0000-0000-0000-000000000000}"/>
          </ac:spMkLst>
        </pc:spChg>
        <pc:spChg chg="add">
          <ac:chgData name="Omar Altrad" userId="S::oaltrad@sfu.ca::2b5dfc3e-8c47-4f71-b862-cf44c15bedb9" providerId="AD" clId="Web-{2FFA65E4-F304-205F-0ABA-F7CA2278C0E6}" dt="2020-01-04T10:48:19.813" v="5"/>
          <ac:spMkLst>
            <pc:docMk/>
            <pc:sldMk cId="2297468366" sldId="296"/>
            <ac:spMk id="13" creationId="{053FB2EE-284F-4C87-AB3D-BBF87A9FAB97}"/>
          </ac:spMkLst>
        </pc:spChg>
        <pc:grpChg chg="add">
          <ac:chgData name="Omar Altrad" userId="S::oaltrad@sfu.ca::2b5dfc3e-8c47-4f71-b862-cf44c15bedb9" providerId="AD" clId="Web-{2FFA65E4-F304-205F-0ABA-F7CA2278C0E6}" dt="2020-01-04T10:48:19.813" v="5"/>
          <ac:grpSpMkLst>
            <pc:docMk/>
            <pc:sldMk cId="2297468366" sldId="296"/>
            <ac:grpSpMk id="8" creationId="{D2C4BFA1-2075-4901-9E24-E41D1FDD51FD}"/>
          </ac:grpSpMkLst>
        </pc:grpChg>
      </pc:sldChg>
      <pc:sldChg chg="addSp modSp new mod setBg modClrScheme chgLayout">
        <pc:chgData name="Omar Altrad" userId="S::oaltrad@sfu.ca::2b5dfc3e-8c47-4f71-b862-cf44c15bedb9" providerId="AD" clId="Web-{2FFA65E4-F304-205F-0ABA-F7CA2278C0E6}" dt="2020-01-04T11:42:19.715" v="388" actId="14100"/>
        <pc:sldMkLst>
          <pc:docMk/>
          <pc:sldMk cId="4227559659" sldId="297"/>
        </pc:sldMkLst>
        <pc:spChg chg="add mod">
          <ac:chgData name="Omar Altrad" userId="S::oaltrad@sfu.ca::2b5dfc3e-8c47-4f71-b862-cf44c15bedb9" providerId="AD" clId="Web-{2FFA65E4-F304-205F-0ABA-F7CA2278C0E6}" dt="2020-01-04T11:35:41.947" v="301" actId="20577"/>
          <ac:spMkLst>
            <pc:docMk/>
            <pc:sldMk cId="4227559659" sldId="297"/>
            <ac:spMk id="2" creationId="{5A7F186E-053E-4B8D-A672-1E1D19E3AFD4}"/>
          </ac:spMkLst>
        </pc:spChg>
        <pc:spChg chg="add mod">
          <ac:chgData name="Omar Altrad" userId="S::oaltrad@sfu.ca::2b5dfc3e-8c47-4f71-b862-cf44c15bedb9" providerId="AD" clId="Web-{2FFA65E4-F304-205F-0ABA-F7CA2278C0E6}" dt="2020-01-04T11:42:07.809" v="386" actId="14100"/>
          <ac:spMkLst>
            <pc:docMk/>
            <pc:sldMk cId="4227559659" sldId="297"/>
            <ac:spMk id="3" creationId="{391B7DA3-0E16-4C61-BB3D-CF6447C44002}"/>
          </ac:spMkLst>
        </pc:spChg>
        <pc:spChg chg="add">
          <ac:chgData name="Omar Altrad" userId="S::oaltrad@sfu.ca::2b5dfc3e-8c47-4f71-b862-cf44c15bedb9" providerId="AD" clId="Web-{2FFA65E4-F304-205F-0ABA-F7CA2278C0E6}" dt="2020-01-04T11:35:29.118" v="300"/>
          <ac:spMkLst>
            <pc:docMk/>
            <pc:sldMk cId="4227559659" sldId="297"/>
            <ac:spMk id="8" creationId="{4351DFE5-F63D-4BE0-BDA9-E3EB88F01AA5}"/>
          </ac:spMkLst>
        </pc:spChg>
        <pc:picChg chg="add mod">
          <ac:chgData name="Omar Altrad" userId="S::oaltrad@sfu.ca::2b5dfc3e-8c47-4f71-b862-cf44c15bedb9" providerId="AD" clId="Web-{2FFA65E4-F304-205F-0ABA-F7CA2278C0E6}" dt="2020-01-04T11:42:19.715" v="388" actId="14100"/>
          <ac:picMkLst>
            <pc:docMk/>
            <pc:sldMk cId="4227559659" sldId="297"/>
            <ac:picMk id="4" creationId="{88BEF9C9-AF15-455A-9229-3CDD1ABDCB8F}"/>
          </ac:picMkLst>
        </pc:picChg>
        <pc:picChg chg="add">
          <ac:chgData name="Omar Altrad" userId="S::oaltrad@sfu.ca::2b5dfc3e-8c47-4f71-b862-cf44c15bedb9" providerId="AD" clId="Web-{2FFA65E4-F304-205F-0ABA-F7CA2278C0E6}" dt="2020-01-04T11:35:29.118" v="300"/>
          <ac:picMkLst>
            <pc:docMk/>
            <pc:sldMk cId="4227559659" sldId="297"/>
            <ac:picMk id="10" creationId="{3AA16612-ACD2-4A16-8F2B-4514FD6BF28F}"/>
          </ac:picMkLst>
        </pc:picChg>
      </pc:sldChg>
      <pc:sldMasterChg chg="del delSldLayout">
        <pc:chgData name="Omar Altrad" userId="S::oaltrad@sfu.ca::2b5dfc3e-8c47-4f71-b862-cf44c15bedb9" providerId="AD" clId="Web-{2FFA65E4-F304-205F-0ABA-F7CA2278C0E6}" dt="2020-01-04T10:47:23.741" v="3"/>
        <pc:sldMasterMkLst>
          <pc:docMk/>
          <pc:sldMasterMk cId="0" sldId="2147483648"/>
        </pc:sldMasterMkLst>
        <pc:sldLayoutChg chg="del">
          <pc:chgData name="Omar Altrad" userId="S::oaltrad@sfu.ca::2b5dfc3e-8c47-4f71-b862-cf44c15bedb9" providerId="AD" clId="Web-{2FFA65E4-F304-205F-0ABA-F7CA2278C0E6}" dt="2020-01-04T10:47:23.741" v="3"/>
          <pc:sldLayoutMkLst>
            <pc:docMk/>
            <pc:sldMasterMk cId="0" sldId="2147483648"/>
            <pc:sldLayoutMk cId="0" sldId="2147483649"/>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0"/>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1"/>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2"/>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3"/>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4"/>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5"/>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6"/>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7"/>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8"/>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59"/>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0"/>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1"/>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3"/>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6"/>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7"/>
          </pc:sldLayoutMkLst>
        </pc:sldLayoutChg>
        <pc:sldLayoutChg chg="del">
          <pc:chgData name="Omar Altrad" userId="S::oaltrad@sfu.ca::2b5dfc3e-8c47-4f71-b862-cf44c15bedb9" providerId="AD" clId="Web-{2FFA65E4-F304-205F-0ABA-F7CA2278C0E6}" dt="2020-01-04T10:47:23.741" v="3"/>
          <pc:sldLayoutMkLst>
            <pc:docMk/>
            <pc:sldMasterMk cId="0" sldId="2147483648"/>
            <pc:sldLayoutMk cId="0" sldId="2147483668"/>
          </pc:sldLayoutMkLst>
        </pc:sldLayoutChg>
      </pc:sldMasterChg>
      <pc:sldMasterChg chg="add addSldLayout modSldLayout">
        <pc:chgData name="Omar Altrad" userId="S::oaltrad@sfu.ca::2b5dfc3e-8c47-4f71-b862-cf44c15bedb9" providerId="AD" clId="Web-{2FFA65E4-F304-205F-0ABA-F7CA2278C0E6}" dt="2020-01-04T10:47:23.741" v="3"/>
        <pc:sldMasterMkLst>
          <pc:docMk/>
          <pc:sldMasterMk cId="541597328" sldId="2147483669"/>
        </pc:sldMasterMkLst>
        <pc:sldLayoutChg chg="add mod replId">
          <pc:chgData name="Omar Altrad" userId="S::oaltrad@sfu.ca::2b5dfc3e-8c47-4f71-b862-cf44c15bedb9" providerId="AD" clId="Web-{2FFA65E4-F304-205F-0ABA-F7CA2278C0E6}" dt="2020-01-04T10:47:23.741" v="3"/>
          <pc:sldLayoutMkLst>
            <pc:docMk/>
            <pc:sldMasterMk cId="541597328" sldId="2147483669"/>
            <pc:sldLayoutMk cId="1191672411" sldId="2147483670"/>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3902525941" sldId="2147483671"/>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1029793606" sldId="2147483672"/>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1655858658" sldId="2147483673"/>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3573161820" sldId="2147483674"/>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2874764300" sldId="2147483675"/>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3454423825" sldId="2147483676"/>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2451024399" sldId="2147483677"/>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3339427878" sldId="2147483678"/>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932936607" sldId="2147483679"/>
          </pc:sldLayoutMkLst>
        </pc:sldLayoutChg>
        <pc:sldLayoutChg chg="add mod replId">
          <pc:chgData name="Omar Altrad" userId="S::oaltrad@sfu.ca::2b5dfc3e-8c47-4f71-b862-cf44c15bedb9" providerId="AD" clId="Web-{2FFA65E4-F304-205F-0ABA-F7CA2278C0E6}" dt="2020-01-04T10:47:23.741" v="3"/>
          <pc:sldLayoutMkLst>
            <pc:docMk/>
            <pc:sldMasterMk cId="541597328" sldId="2147483669"/>
            <pc:sldLayoutMk cId="3024771100" sldId="214748368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5587AC-D85F-43B2-B332-0F0FB9DF9DA0}" type="datetimeFigureOut">
              <a:rPr lang="en-GB"/>
              <a:t>22/01/2020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289F0-2D26-484F-8BAD-CB3C78666659}" type="slidenum">
              <a:rPr lang="en-GB"/>
              <a:t>‹#›</a:t>
            </a:fld>
            <a:endParaRPr lang="en-GB"/>
          </a:p>
        </p:txBody>
      </p:sp>
    </p:spTree>
    <p:extLst>
      <p:ext uri="{BB962C8B-B14F-4D97-AF65-F5344CB8AC3E}">
        <p14:creationId xmlns:p14="http://schemas.microsoft.com/office/powerpoint/2010/main" val="423882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work, but if the user zooms in or out, these also scale so no longer really match their apparent meaning.</a:t>
            </a:r>
          </a:p>
          <a:p>
            <a:r>
              <a:rPr lang="en-US"/>
              <a:t>This has style width: 1in. Is it one inch wide on your screen? 1in</a:t>
            </a:r>
          </a:p>
          <a:p>
            <a:r>
              <a:rPr lang="en-US"/>
              <a:t>A px is one pixel on the device's display. Except when it isn't on high resolution displays,  If the user zooms in/out, 1px will be larger/ smaller.</a:t>
            </a:r>
          </a:p>
          <a:p>
            <a:r>
              <a:rPr lang="en-US"/>
              <a:t>Specifying px can be useful if you're leaving space for an image, which is inherently pixel-sized.</a:t>
            </a:r>
          </a:p>
          <a:p>
            <a:r>
              <a:rPr lang="en-US">
                <a:cs typeface="Calibri"/>
              </a:rPr>
              <a:t>VH,VW: </a:t>
            </a:r>
            <a:r>
              <a:rPr lang="en-US"/>
              <a:t>Useful occasionally if you want to size things relative to the window: one element width: 25vw and another width: 75vw.</a:t>
            </a:r>
          </a:p>
          <a:p>
            <a:r>
              <a:rPr lang="en-US">
                <a:cs typeface="Calibri"/>
              </a:rPr>
              <a:t>Em, rem: </a:t>
            </a:r>
            <a:r>
              <a:rPr lang="en-US"/>
              <a:t>These scale sensibly and makes sense on different sized displays, and say what they mean.</a:t>
            </a:r>
          </a:p>
          <a:p>
            <a:r>
              <a:rPr lang="en-US"/>
              <a:t>Result: em is usually my first choice for any length.</a:t>
            </a:r>
          </a:p>
          <a:p>
            <a:r>
              <a:rPr lang="en-US"/>
              <a:t>Maybe rem for something that applies to many different things, or px for image-sized boxes.</a:t>
            </a:r>
          </a:p>
          <a:p>
            <a:endParaRPr lang="en-US">
              <a:cs typeface="Calibri"/>
            </a:endParaRPr>
          </a:p>
        </p:txBody>
      </p:sp>
      <p:sp>
        <p:nvSpPr>
          <p:cNvPr id="4" name="Slide Number Placeholder 3"/>
          <p:cNvSpPr>
            <a:spLocks noGrp="1"/>
          </p:cNvSpPr>
          <p:nvPr>
            <p:ph type="sldNum" sz="quarter" idx="5"/>
          </p:nvPr>
        </p:nvSpPr>
        <p:spPr/>
        <p:txBody>
          <a:bodyPr/>
          <a:lstStyle/>
          <a:p>
            <a:fld id="{661289F0-2D26-484F-8BAD-CB3C78666659}" type="slidenum">
              <a:rPr lang="en-GB"/>
              <a:t>11</a:t>
            </a:fld>
            <a:endParaRPr lang="en-GB"/>
          </a:p>
        </p:txBody>
      </p:sp>
    </p:spTree>
    <p:extLst>
      <p:ext uri="{BB962C8B-B14F-4D97-AF65-F5344CB8AC3E}">
        <p14:creationId xmlns:p14="http://schemas.microsoft.com/office/powerpoint/2010/main" val="186250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work, but if the user zooms in or out, these also scale so no longer really match their apparent meaning.</a:t>
            </a:r>
          </a:p>
          <a:p>
            <a:r>
              <a:rPr lang="en-US"/>
              <a:t>This has style width: 1in. Is it one inch wide on your screen? 1in</a:t>
            </a:r>
          </a:p>
          <a:p>
            <a:r>
              <a:rPr lang="en-US"/>
              <a:t>A px is one pixel on the device's display. Except when it isn't on high resolution displays,  If the user zooms in/out, 1px will be larger/ smaller.</a:t>
            </a:r>
          </a:p>
          <a:p>
            <a:r>
              <a:rPr lang="en-US"/>
              <a:t>Specifying px can be useful if you're leaving space for an image, which is inherently pixel-sized.</a:t>
            </a:r>
          </a:p>
          <a:p>
            <a:r>
              <a:rPr lang="en-US">
                <a:cs typeface="Calibri"/>
              </a:rPr>
              <a:t>VH,VW: </a:t>
            </a:r>
            <a:r>
              <a:rPr lang="en-US"/>
              <a:t>Useful occasionally if you want to size things relative to the window: one element width: 25vw and another width: 75vw.</a:t>
            </a:r>
          </a:p>
          <a:p>
            <a:r>
              <a:rPr lang="en-US">
                <a:cs typeface="Calibri"/>
              </a:rPr>
              <a:t>Em, rem: </a:t>
            </a:r>
            <a:r>
              <a:rPr lang="en-US"/>
              <a:t>These scale sensibly and makes sense on different sized displays, and say what they mean.</a:t>
            </a:r>
          </a:p>
          <a:p>
            <a:r>
              <a:rPr lang="en-US"/>
              <a:t>Result: em is usually my first choice for any length.</a:t>
            </a:r>
          </a:p>
          <a:p>
            <a:r>
              <a:rPr lang="en-US"/>
              <a:t>Maybe rem for something that applies to many different things, or px for image-sized boxes.</a:t>
            </a:r>
          </a:p>
          <a:p>
            <a:endParaRPr lang="en-US">
              <a:cs typeface="Calibri"/>
            </a:endParaRPr>
          </a:p>
        </p:txBody>
      </p:sp>
      <p:sp>
        <p:nvSpPr>
          <p:cNvPr id="4" name="Slide Number Placeholder 3"/>
          <p:cNvSpPr>
            <a:spLocks noGrp="1"/>
          </p:cNvSpPr>
          <p:nvPr>
            <p:ph type="sldNum" sz="quarter" idx="5"/>
          </p:nvPr>
        </p:nvSpPr>
        <p:spPr/>
        <p:txBody>
          <a:bodyPr/>
          <a:lstStyle/>
          <a:p>
            <a:fld id="{661289F0-2D26-484F-8BAD-CB3C78666659}" type="slidenum">
              <a:rPr lang="en-GB"/>
              <a:t>12</a:t>
            </a:fld>
            <a:endParaRPr lang="en-GB"/>
          </a:p>
        </p:txBody>
      </p:sp>
    </p:spTree>
    <p:extLst>
      <p:ext uri="{BB962C8B-B14F-4D97-AF65-F5344CB8AC3E}">
        <p14:creationId xmlns:p14="http://schemas.microsoft.com/office/powerpoint/2010/main" val="1841176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your HTML and CSS get complicated, it can get tricky to figure out how the parts of your page fit together.</a:t>
            </a:r>
          </a:p>
          <a:p>
            <a:r>
              <a:rPr lang="en-US"/>
              <a:t>Web browsers give us a bunch of tools to help. [They are roughly the same in Firefox and Chrome: everything here should be more-or-less the same in both.]</a:t>
            </a:r>
          </a:p>
          <a:p>
            <a:endParaRPr lang="en-US">
              <a:cs typeface="Calibri"/>
            </a:endParaRPr>
          </a:p>
        </p:txBody>
      </p:sp>
      <p:sp>
        <p:nvSpPr>
          <p:cNvPr id="4" name="Slide Number Placeholder 3"/>
          <p:cNvSpPr>
            <a:spLocks noGrp="1"/>
          </p:cNvSpPr>
          <p:nvPr>
            <p:ph type="sldNum" sz="quarter" idx="5"/>
          </p:nvPr>
        </p:nvSpPr>
        <p:spPr/>
        <p:txBody>
          <a:bodyPr/>
          <a:lstStyle/>
          <a:p>
            <a:fld id="{661289F0-2D26-484F-8BAD-CB3C78666659}" type="slidenum">
              <a:rPr lang="en-GB"/>
              <a:t>24</a:t>
            </a:fld>
            <a:endParaRPr lang="en-GB"/>
          </a:p>
        </p:txBody>
      </p:sp>
    </p:spTree>
    <p:extLst>
      <p:ext uri="{BB962C8B-B14F-4D97-AF65-F5344CB8AC3E}">
        <p14:creationId xmlns:p14="http://schemas.microsoft.com/office/powerpoint/2010/main" val="350315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9167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32936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2477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02525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2979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55858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731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74764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5442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5102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3942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5415973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necolas.github.io/normalize.css/"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emmet.io/"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veloper.mozilla.org/en-US/docs/Web/CSS/Referenc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0" y="2776538"/>
            <a:ext cx="9144000" cy="1381188"/>
          </a:xfrm>
        </p:spPr>
        <p:txBody>
          <a:bodyPr anchor="ctr">
            <a:normAutofit/>
          </a:bodyPr>
          <a:lstStyle/>
          <a:p>
            <a:r>
              <a:rPr lang="en-US" sz="3100">
                <a:solidFill>
                  <a:schemeClr val="bg2"/>
                </a:solidFill>
              </a:rPr>
              <a:t>I</a:t>
            </a:r>
            <a:r>
              <a:rPr lang="en-US" sz="3100" b="1">
                <a:solidFill>
                  <a:schemeClr val="bg2"/>
                </a:solidFill>
              </a:rPr>
              <a:t>ntro to the Internet and WWW</a:t>
            </a:r>
            <a:endParaRPr lang="en-US" sz="3100" b="1">
              <a:solidFill>
                <a:schemeClr val="bg2"/>
              </a:solidFill>
              <a:cs typeface="Calibri Light"/>
            </a:endParaRPr>
          </a:p>
          <a:p>
            <a:r>
              <a:rPr lang="en-US" sz="3100" b="1">
                <a:solidFill>
                  <a:schemeClr val="bg2"/>
                </a:solidFill>
              </a:rPr>
              <a:t>CMPT 165, Spring 2020</a:t>
            </a:r>
            <a:br>
              <a:rPr lang="en-US" sz="3100" b="1"/>
            </a:br>
            <a:r>
              <a:rPr lang="en-US" sz="3100">
                <a:solidFill>
                  <a:schemeClr val="bg2"/>
                </a:solidFill>
              </a:rPr>
              <a:t>Stylesheets and CSS</a:t>
            </a:r>
            <a:r>
              <a:rPr lang="en-GB" sz="3100">
                <a:solidFill>
                  <a:schemeClr val="bg2"/>
                </a:solidFill>
              </a:rPr>
              <a:t> </a:t>
            </a:r>
            <a:endParaRPr lang="en-US" sz="3100">
              <a:solidFill>
                <a:schemeClr val="bg2"/>
              </a:solidFill>
            </a:endParaRPr>
          </a:p>
          <a:p>
            <a:endParaRPr lang="en-US" sz="3100">
              <a:solidFill>
                <a:srgbClr val="44546A"/>
              </a:solidFill>
              <a:cs typeface="Calibri Light" panose="020F0302020204030204"/>
            </a:endParaRPr>
          </a:p>
        </p:txBody>
      </p:sp>
      <p:sp>
        <p:nvSpPr>
          <p:cNvPr id="3" name="Subtitle 2"/>
          <p:cNvSpPr>
            <a:spLocks noGrp="1"/>
          </p:cNvSpPr>
          <p:nvPr>
            <p:ph type="subTitle" idx="1"/>
          </p:nvPr>
        </p:nvSpPr>
        <p:spPr>
          <a:xfrm>
            <a:off x="1524000" y="4495800"/>
            <a:ext cx="9144000" cy="762000"/>
          </a:xfrm>
        </p:spPr>
        <p:txBody>
          <a:bodyPr vert="horz" lIns="91440" tIns="45720" rIns="91440" bIns="45720" rtlCol="0">
            <a:normAutofit/>
          </a:bodyPr>
          <a:lstStyle/>
          <a:p>
            <a:r>
              <a:rPr lang="en-US" sz="1800">
                <a:ea typeface="+mn-lt"/>
                <a:cs typeface="+mn-lt"/>
              </a:rPr>
              <a:t>https://coursys.sfu.ca/2020sp-cmpt-165-d1/pages</a:t>
            </a:r>
            <a:endParaRPr lang="en-US" sz="1800"/>
          </a:p>
        </p:txBody>
      </p:sp>
    </p:spTree>
    <p:extLst>
      <p:ext uri="{BB962C8B-B14F-4D97-AF65-F5344CB8AC3E}">
        <p14:creationId xmlns:p14="http://schemas.microsoft.com/office/powerpoint/2010/main" val="229746836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A7F186E-053E-4B8D-A672-1E1D19E3AFD4}"/>
              </a:ext>
            </a:extLst>
          </p:cNvPr>
          <p:cNvSpPr>
            <a:spLocks noGrp="1"/>
          </p:cNvSpPr>
          <p:nvPr>
            <p:ph type="title"/>
          </p:nvPr>
        </p:nvSpPr>
        <p:spPr>
          <a:xfrm>
            <a:off x="1179226" y="826680"/>
            <a:ext cx="9833548" cy="1325563"/>
          </a:xfrm>
        </p:spPr>
        <p:txBody>
          <a:bodyPr>
            <a:normAutofit/>
          </a:bodyPr>
          <a:lstStyle/>
          <a:p>
            <a:pPr algn="ctr"/>
            <a:r>
              <a:rPr lang="en-US" sz="4000" b="1" cap="all">
                <a:solidFill>
                  <a:srgbClr val="FFFFFF"/>
                </a:solidFill>
                <a:latin typeface="TW Cen MT"/>
              </a:rPr>
              <a:t>CSS Box Model</a:t>
            </a:r>
            <a:endParaRPr lang="en-US"/>
          </a:p>
        </p:txBody>
      </p:sp>
      <p:sp>
        <p:nvSpPr>
          <p:cNvPr id="3" name="Content Placeholder 2">
            <a:extLst>
              <a:ext uri="{FF2B5EF4-FFF2-40B4-BE49-F238E27FC236}">
                <a16:creationId xmlns:a16="http://schemas.microsoft.com/office/drawing/2014/main" id="{391B7DA3-0E16-4C61-BB3D-CF6447C44002}"/>
              </a:ext>
            </a:extLst>
          </p:cNvPr>
          <p:cNvSpPr>
            <a:spLocks noGrp="1"/>
          </p:cNvSpPr>
          <p:nvPr>
            <p:ph idx="1"/>
          </p:nvPr>
        </p:nvSpPr>
        <p:spPr>
          <a:xfrm>
            <a:off x="359717" y="2517876"/>
            <a:ext cx="7518791" cy="4332994"/>
          </a:xfrm>
        </p:spPr>
        <p:txBody>
          <a:bodyPr vert="horz" lIns="91440" tIns="45720" rIns="91440" bIns="45720" rtlCol="0" anchor="t">
            <a:normAutofit fontScale="47500" lnSpcReduction="20000"/>
          </a:bodyPr>
          <a:lstStyle/>
          <a:p>
            <a:pPr>
              <a:lnSpc>
                <a:spcPct val="110000"/>
              </a:lnSpc>
              <a:spcBef>
                <a:spcPts val="0"/>
              </a:spcBef>
              <a:spcAft>
                <a:spcPts val="600"/>
              </a:spcAft>
              <a:buFont typeface="Arial,Sans-Serif" panose="020B0604020202020204" pitchFamily="34" charset="0"/>
            </a:pPr>
            <a:r>
              <a:rPr lang="en-US" sz="3500" dirty="0">
                <a:ea typeface="+mn-lt"/>
                <a:cs typeface="+mn-lt"/>
              </a:rPr>
              <a:t>The way CSS boxes are arranged needs a little explanation. Suppose we have &lt;h2&gt;Element Contents&lt;/h2&gt;. The parts of the layout are:</a:t>
            </a:r>
          </a:p>
          <a:p>
            <a:pPr lvl="1">
              <a:lnSpc>
                <a:spcPct val="110000"/>
              </a:lnSpc>
              <a:spcBef>
                <a:spcPts val="0"/>
              </a:spcBef>
              <a:spcAft>
                <a:spcPts val="600"/>
              </a:spcAft>
              <a:buFont typeface="Arial,Sans-Serif" panose="020B0604020202020204" pitchFamily="34" charset="0"/>
            </a:pPr>
            <a:r>
              <a:rPr lang="en-US" sz="3100" dirty="0">
                <a:ea typeface="+mn-lt"/>
                <a:cs typeface="+mn-lt"/>
              </a:rPr>
              <a:t>An element's </a:t>
            </a:r>
            <a:r>
              <a:rPr lang="en-US" sz="3100" i="1" dirty="0">
                <a:ea typeface="+mn-lt"/>
                <a:cs typeface="+mn-lt"/>
              </a:rPr>
              <a:t>padding</a:t>
            </a:r>
            <a:r>
              <a:rPr lang="en-US" sz="3100" dirty="0">
                <a:ea typeface="+mn-lt"/>
                <a:cs typeface="+mn-lt"/>
              </a:rPr>
              <a:t> is inside the border/background </a:t>
            </a:r>
            <a:r>
              <a:rPr lang="en-US" sz="3100" dirty="0" err="1">
                <a:ea typeface="+mn-lt"/>
                <a:cs typeface="+mn-lt"/>
              </a:rPr>
              <a:t>colour</a:t>
            </a:r>
            <a:r>
              <a:rPr lang="en-US" sz="3100" dirty="0">
                <a:ea typeface="+mn-lt"/>
                <a:cs typeface="+mn-lt"/>
              </a:rPr>
              <a:t>. It's </a:t>
            </a:r>
            <a:r>
              <a:rPr lang="en-US" sz="3100" i="1" dirty="0">
                <a:ea typeface="+mn-lt"/>
                <a:cs typeface="+mn-lt"/>
              </a:rPr>
              <a:t>margin</a:t>
            </a:r>
            <a:r>
              <a:rPr lang="en-US" sz="3100" dirty="0">
                <a:ea typeface="+mn-lt"/>
                <a:cs typeface="+mn-lt"/>
              </a:rPr>
              <a:t> is outside.</a:t>
            </a:r>
          </a:p>
          <a:p>
            <a:pPr lvl="1">
              <a:lnSpc>
                <a:spcPct val="110000"/>
              </a:lnSpc>
              <a:spcBef>
                <a:spcPts val="0"/>
              </a:spcBef>
              <a:spcAft>
                <a:spcPts val="600"/>
              </a:spcAft>
              <a:buFont typeface="Arial,Sans-Serif" panose="020B0604020202020204" pitchFamily="34" charset="0"/>
            </a:pPr>
            <a:r>
              <a:rPr lang="en-US" sz="3100" dirty="0">
                <a:ea typeface="+mn-lt"/>
                <a:cs typeface="+mn-lt"/>
              </a:rPr>
              <a:t>That means the margin and padding look the same if you have no border or background: it can be tricky to figure out what's happening.</a:t>
            </a:r>
          </a:p>
          <a:p>
            <a:pPr lvl="1">
              <a:lnSpc>
                <a:spcPct val="110000"/>
              </a:lnSpc>
              <a:spcBef>
                <a:spcPts val="0"/>
              </a:spcBef>
              <a:spcAft>
                <a:spcPts val="600"/>
              </a:spcAft>
              <a:buFont typeface="Arial,Sans-Serif" panose="020B0604020202020204" pitchFamily="34" charset="0"/>
            </a:pPr>
            <a:r>
              <a:rPr lang="en-US" sz="3100" dirty="0">
                <a:ea typeface="+mn-lt"/>
                <a:cs typeface="+mn-lt"/>
              </a:rPr>
              <a:t>The padding, margin, and border can be different for all four sides.</a:t>
            </a:r>
          </a:p>
          <a:p>
            <a:pPr lvl="1">
              <a:lnSpc>
                <a:spcPct val="110000"/>
              </a:lnSpc>
              <a:spcBef>
                <a:spcPts val="0"/>
              </a:spcBef>
              <a:spcAft>
                <a:spcPts val="600"/>
              </a:spcAft>
              <a:buFont typeface="Arial,Sans-Serif" panose="020B0604020202020204" pitchFamily="34" charset="0"/>
            </a:pPr>
            <a:r>
              <a:rPr lang="en-US" sz="3100" dirty="0">
                <a:ea typeface="+mn-lt"/>
                <a:cs typeface="+mn-lt"/>
              </a:rPr>
              <a:t>The width and height properties might not mean the obvious thing: But that can be changed with the</a:t>
            </a:r>
            <a:r>
              <a:rPr lang="en-US" sz="3100" dirty="0">
                <a:highlight>
                  <a:srgbClr val="FFFF00"/>
                </a:highlight>
                <a:ea typeface="+mn-lt"/>
                <a:cs typeface="+mn-lt"/>
              </a:rPr>
              <a:t> box-sizing</a:t>
            </a:r>
            <a:r>
              <a:rPr lang="en-US" sz="3100" dirty="0">
                <a:ea typeface="+mn-lt"/>
                <a:cs typeface="+mn-lt"/>
              </a:rPr>
              <a:t> property, if you want to specify widths/ heights including the padding and border.</a:t>
            </a:r>
          </a:p>
          <a:p>
            <a:pPr>
              <a:lnSpc>
                <a:spcPct val="110000"/>
              </a:lnSpc>
              <a:spcBef>
                <a:spcPts val="0"/>
              </a:spcBef>
              <a:spcAft>
                <a:spcPts val="600"/>
              </a:spcAft>
              <a:buFont typeface="Arial,Sans-Serif" panose="020B0604020202020204" pitchFamily="34" charset="0"/>
            </a:pPr>
            <a:r>
              <a:rPr lang="en-US" sz="3500" dirty="0">
                <a:ea typeface="+mn-lt"/>
                <a:cs typeface="+mn-lt"/>
              </a:rPr>
              <a:t>Let's try some of that…</a:t>
            </a:r>
          </a:p>
          <a:p>
            <a:pPr lvl="1">
              <a:lnSpc>
                <a:spcPct val="110000"/>
              </a:lnSpc>
              <a:spcBef>
                <a:spcPts val="0"/>
              </a:spcBef>
              <a:spcAft>
                <a:spcPts val="600"/>
              </a:spcAft>
            </a:pPr>
            <a:r>
              <a:rPr lang="en-US" sz="3100" dirty="0">
                <a:solidFill>
                  <a:schemeClr val="accent1"/>
                </a:solidFill>
                <a:ea typeface="+mn-lt"/>
                <a:cs typeface="+mn-lt"/>
              </a:rPr>
              <a:t>blockquote</a:t>
            </a:r>
            <a:r>
              <a:rPr lang="en-US" sz="3100" dirty="0">
                <a:ea typeface="+mn-lt"/>
                <a:cs typeface="+mn-lt"/>
              </a:rPr>
              <a:t> </a:t>
            </a:r>
          </a:p>
          <a:p>
            <a:pPr lvl="1">
              <a:lnSpc>
                <a:spcPct val="110000"/>
              </a:lnSpc>
              <a:spcBef>
                <a:spcPts val="0"/>
              </a:spcBef>
              <a:spcAft>
                <a:spcPts val="600"/>
              </a:spcAft>
            </a:pPr>
            <a:r>
              <a:rPr lang="en-US" sz="3100" dirty="0">
                <a:ea typeface="+mn-lt"/>
                <a:cs typeface="+mn-lt"/>
              </a:rPr>
              <a:t>{ </a:t>
            </a:r>
            <a:r>
              <a:rPr lang="en-US" sz="3100" dirty="0">
                <a:solidFill>
                  <a:srgbClr val="FF0000"/>
                </a:solidFill>
                <a:ea typeface="+mn-lt"/>
                <a:cs typeface="+mn-lt"/>
              </a:rPr>
              <a:t>border:</a:t>
            </a:r>
            <a:r>
              <a:rPr lang="en-US" sz="3100" dirty="0">
                <a:ea typeface="+mn-lt"/>
                <a:cs typeface="+mn-lt"/>
              </a:rPr>
              <a:t> thin solid grey; </a:t>
            </a:r>
          </a:p>
          <a:p>
            <a:pPr lvl="1">
              <a:lnSpc>
                <a:spcPct val="110000"/>
              </a:lnSpc>
              <a:spcBef>
                <a:spcPts val="0"/>
              </a:spcBef>
              <a:spcAft>
                <a:spcPts val="600"/>
              </a:spcAft>
            </a:pPr>
            <a:r>
              <a:rPr lang="en-US" sz="3100" dirty="0">
                <a:solidFill>
                  <a:srgbClr val="FF0000"/>
                </a:solidFill>
                <a:ea typeface="+mn-lt"/>
                <a:cs typeface="+mn-lt"/>
              </a:rPr>
              <a:t>background-color:</a:t>
            </a:r>
            <a:r>
              <a:rPr lang="en-US" sz="3100" dirty="0">
                <a:ea typeface="+mn-lt"/>
                <a:cs typeface="+mn-lt"/>
              </a:rPr>
              <a:t> silver; </a:t>
            </a:r>
          </a:p>
          <a:p>
            <a:pPr lvl="1">
              <a:lnSpc>
                <a:spcPct val="110000"/>
              </a:lnSpc>
              <a:spcBef>
                <a:spcPts val="0"/>
              </a:spcBef>
              <a:spcAft>
                <a:spcPts val="600"/>
              </a:spcAft>
            </a:pPr>
            <a:r>
              <a:rPr lang="en-US" sz="3100" dirty="0">
                <a:solidFill>
                  <a:srgbClr val="FF0000"/>
                </a:solidFill>
                <a:ea typeface="+mn-lt"/>
                <a:cs typeface="+mn-lt"/>
              </a:rPr>
              <a:t>padding:</a:t>
            </a:r>
            <a:r>
              <a:rPr lang="en-US" sz="3100" dirty="0">
                <a:ea typeface="+mn-lt"/>
                <a:cs typeface="+mn-lt"/>
              </a:rPr>
              <a:t> 0.25em; </a:t>
            </a:r>
          </a:p>
          <a:p>
            <a:pPr lvl="1">
              <a:lnSpc>
                <a:spcPct val="110000"/>
              </a:lnSpc>
              <a:spcBef>
                <a:spcPts val="0"/>
              </a:spcBef>
              <a:spcAft>
                <a:spcPts val="600"/>
              </a:spcAft>
            </a:pPr>
            <a:r>
              <a:rPr lang="en-US" sz="3100" dirty="0">
                <a:solidFill>
                  <a:srgbClr val="FF0000"/>
                </a:solidFill>
                <a:ea typeface="+mn-lt"/>
                <a:cs typeface="+mn-lt"/>
              </a:rPr>
              <a:t>margin:</a:t>
            </a:r>
            <a:r>
              <a:rPr lang="en-US" sz="3100" dirty="0">
                <a:ea typeface="+mn-lt"/>
                <a:cs typeface="+mn-lt"/>
              </a:rPr>
              <a:t> 1em </a:t>
            </a:r>
            <a:r>
              <a:rPr lang="en-US" sz="3200" dirty="0">
                <a:ea typeface="+mn-lt"/>
                <a:cs typeface="+mn-lt"/>
              </a:rPr>
              <a:t>; }</a:t>
            </a:r>
            <a:endParaRPr lang="en-GB" sz="3200" dirty="0">
              <a:ea typeface="+mn-lt"/>
              <a:cs typeface="+mn-lt"/>
            </a:endParaRPr>
          </a:p>
        </p:txBody>
      </p:sp>
      <p:pic>
        <p:nvPicPr>
          <p:cNvPr id="4" name="Picture 6" descr="A picture containing clock&#10;&#10;Description generated with very high confidence">
            <a:extLst>
              <a:ext uri="{FF2B5EF4-FFF2-40B4-BE49-F238E27FC236}">
                <a16:creationId xmlns:a16="http://schemas.microsoft.com/office/drawing/2014/main" id="{88BEF9C9-AF15-455A-9229-3CDD1ABDCB8F}"/>
              </a:ext>
            </a:extLst>
          </p:cNvPr>
          <p:cNvPicPr>
            <a:picLocks noChangeAspect="1"/>
          </p:cNvPicPr>
          <p:nvPr/>
        </p:nvPicPr>
        <p:blipFill>
          <a:blip r:embed="rId3"/>
          <a:stretch>
            <a:fillRect/>
          </a:stretch>
        </p:blipFill>
        <p:spPr>
          <a:xfrm>
            <a:off x="7818836" y="3065120"/>
            <a:ext cx="3927025" cy="2878901"/>
          </a:xfrm>
          <a:prstGeom prst="rect">
            <a:avLst/>
          </a:prstGeom>
        </p:spPr>
      </p:pic>
    </p:spTree>
    <p:extLst>
      <p:ext uri="{BB962C8B-B14F-4D97-AF65-F5344CB8AC3E}">
        <p14:creationId xmlns:p14="http://schemas.microsoft.com/office/powerpoint/2010/main" val="4227559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DB8019B-C1D6-47E3-826F-7C2AA573615A}"/>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CSS Units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E56B6466-73AC-4539-8F83-793418A551ED}"/>
              </a:ext>
            </a:extLst>
          </p:cNvPr>
          <p:cNvSpPr txBox="1"/>
          <p:nvPr/>
        </p:nvSpPr>
        <p:spPr>
          <a:xfrm>
            <a:off x="1222358" y="2834177"/>
            <a:ext cx="10509283" cy="709900"/>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a:ea typeface="+mn-lt"/>
                <a:cs typeface="+mn-lt"/>
              </a:rPr>
              <a:t>There are two types of length units: absolute and relative.</a:t>
            </a:r>
            <a:endParaRPr lang="en-US" sz="2000">
              <a:solidFill>
                <a:srgbClr val="000000"/>
              </a:solidFill>
            </a:endParaRPr>
          </a:p>
          <a:p>
            <a:pPr marL="742950" lvl="1" indent="-228600" defTabSz="914400">
              <a:lnSpc>
                <a:spcPct val="90000"/>
              </a:lnSpc>
              <a:spcAft>
                <a:spcPts val="600"/>
              </a:spcAft>
              <a:buFont typeface="Arial" panose="020B0604020202020204" pitchFamily="34" charset="0"/>
              <a:buChar char="•"/>
            </a:pPr>
            <a:r>
              <a:rPr lang="en-US" sz="2000">
                <a:solidFill>
                  <a:srgbClr val="000000"/>
                </a:solidFill>
              </a:rPr>
              <a:t>Absolute: Physical length units: cm, mm, in, pt (= 1/72 inch), etc.</a:t>
            </a:r>
            <a:endParaRPr lang="en-US" sz="2000">
              <a:solidFill>
                <a:srgbClr val="000000"/>
              </a:solidFill>
              <a:cs typeface="Calibri" panose="020F0502020204030204"/>
            </a:endParaRPr>
          </a:p>
          <a:p>
            <a:pPr marL="742950" lvl="1" indent="-228600" defTabSz="914400">
              <a:lnSpc>
                <a:spcPct val="90000"/>
              </a:lnSpc>
              <a:spcAft>
                <a:spcPts val="600"/>
              </a:spcAft>
              <a:buFont typeface="Arial" panose="020B0604020202020204" pitchFamily="34" charset="0"/>
              <a:buChar char="•"/>
            </a:pPr>
            <a:endParaRPr lang="en-US" sz="2000">
              <a:solidFill>
                <a:srgbClr val="000000"/>
              </a:solidFill>
            </a:endParaRPr>
          </a:p>
          <a:p>
            <a:pPr marL="285750" indent="-228600" defTabSz="914400">
              <a:lnSpc>
                <a:spcPct val="90000"/>
              </a:lnSpc>
              <a:spcAft>
                <a:spcPts val="600"/>
              </a:spcAft>
              <a:buFont typeface="Arial" panose="020B0604020202020204" pitchFamily="34" charset="0"/>
              <a:buChar char="•"/>
            </a:pPr>
            <a:endParaRPr lang="en-US" sz="2000">
              <a:solidFill>
                <a:srgbClr val="000000"/>
              </a:solidFill>
              <a:cs typeface="Calibri" panose="020F0502020204030204"/>
            </a:endParaRPr>
          </a:p>
        </p:txBody>
      </p:sp>
      <p:graphicFrame>
        <p:nvGraphicFramePr>
          <p:cNvPr id="5" name="Table 4">
            <a:extLst>
              <a:ext uri="{FF2B5EF4-FFF2-40B4-BE49-F238E27FC236}">
                <a16:creationId xmlns:a16="http://schemas.microsoft.com/office/drawing/2014/main" id="{BC02CF40-056E-4566-9D5E-F226A67EDC49}"/>
              </a:ext>
            </a:extLst>
          </p:cNvPr>
          <p:cNvGraphicFramePr>
            <a:graphicFrameLocks noGrp="1"/>
          </p:cNvGraphicFramePr>
          <p:nvPr>
            <p:extLst>
              <p:ext uri="{D42A27DB-BD31-4B8C-83A1-F6EECF244321}">
                <p14:modId xmlns:p14="http://schemas.microsoft.com/office/powerpoint/2010/main" val="3015572005"/>
              </p:ext>
            </p:extLst>
          </p:nvPr>
        </p:nvGraphicFramePr>
        <p:xfrm>
          <a:off x="1756284" y="3646385"/>
          <a:ext cx="5391893" cy="2987040"/>
        </p:xfrm>
        <a:graphic>
          <a:graphicData uri="http://schemas.openxmlformats.org/drawingml/2006/table">
            <a:tbl>
              <a:tblPr firstRow="1" bandRow="1">
                <a:tableStyleId>{5C22544A-7EE6-4342-B048-85BDC9FD1C3A}</a:tableStyleId>
              </a:tblPr>
              <a:tblGrid>
                <a:gridCol w="640864">
                  <a:extLst>
                    <a:ext uri="{9D8B030D-6E8A-4147-A177-3AD203B41FA5}">
                      <a16:colId xmlns:a16="http://schemas.microsoft.com/office/drawing/2014/main" val="508309144"/>
                    </a:ext>
                  </a:extLst>
                </a:gridCol>
                <a:gridCol w="4751029">
                  <a:extLst>
                    <a:ext uri="{9D8B030D-6E8A-4147-A177-3AD203B41FA5}">
                      <a16:colId xmlns:a16="http://schemas.microsoft.com/office/drawing/2014/main" val="2434494500"/>
                    </a:ext>
                  </a:extLst>
                </a:gridCol>
              </a:tblGrid>
              <a:tr h="0">
                <a:tc>
                  <a:txBody>
                    <a:bodyPr/>
                    <a:lstStyle/>
                    <a:p>
                      <a:pPr algn="l" fontAlgn="t"/>
                      <a:r>
                        <a:rPr lang="en-GB">
                          <a:effectLst/>
                        </a:rPr>
                        <a:t>Unit</a:t>
                      </a:r>
                    </a:p>
                  </a:txBody>
                  <a:tcPr marL="152400" marR="76200" marT="76200" marB="76200"/>
                </a:tc>
                <a:tc>
                  <a:txBody>
                    <a:bodyPr/>
                    <a:lstStyle/>
                    <a:p>
                      <a:pPr algn="l" fontAlgn="t"/>
                      <a:r>
                        <a:rPr lang="en-GB">
                          <a:effectLst/>
                        </a:rPr>
                        <a:t>Description</a:t>
                      </a:r>
                    </a:p>
                  </a:txBody>
                  <a:tcPr marL="76200" marR="76200" marT="76200" marB="76200"/>
                </a:tc>
                <a:extLst>
                  <a:ext uri="{0D108BD9-81ED-4DB2-BD59-A6C34878D82A}">
                    <a16:rowId xmlns:a16="http://schemas.microsoft.com/office/drawing/2014/main" val="44475393"/>
                  </a:ext>
                </a:extLst>
              </a:tr>
              <a:tr h="0">
                <a:tc>
                  <a:txBody>
                    <a:bodyPr/>
                    <a:lstStyle/>
                    <a:p>
                      <a:pPr fontAlgn="t"/>
                      <a:r>
                        <a:rPr lang="en-GB">
                          <a:effectLst/>
                        </a:rPr>
                        <a:t>cm</a:t>
                      </a:r>
                    </a:p>
                  </a:txBody>
                  <a:tcPr marL="152400" marR="76200" marT="76200" marB="76200"/>
                </a:tc>
                <a:tc>
                  <a:txBody>
                    <a:bodyPr/>
                    <a:lstStyle/>
                    <a:p>
                      <a:pPr fontAlgn="t"/>
                      <a:r>
                        <a:rPr lang="en-GB">
                          <a:effectLst/>
                        </a:rPr>
                        <a:t>centimeters</a:t>
                      </a:r>
                    </a:p>
                  </a:txBody>
                  <a:tcPr marL="76200" marR="76200" marT="76200" marB="76200"/>
                </a:tc>
                <a:extLst>
                  <a:ext uri="{0D108BD9-81ED-4DB2-BD59-A6C34878D82A}">
                    <a16:rowId xmlns:a16="http://schemas.microsoft.com/office/drawing/2014/main" val="3590103420"/>
                  </a:ext>
                </a:extLst>
              </a:tr>
              <a:tr h="0">
                <a:tc>
                  <a:txBody>
                    <a:bodyPr/>
                    <a:lstStyle/>
                    <a:p>
                      <a:pPr fontAlgn="t"/>
                      <a:r>
                        <a:rPr lang="en-GB">
                          <a:effectLst/>
                        </a:rPr>
                        <a:t>mm</a:t>
                      </a:r>
                    </a:p>
                  </a:txBody>
                  <a:tcPr marL="152400" marR="76200" marT="76200" marB="76200"/>
                </a:tc>
                <a:tc>
                  <a:txBody>
                    <a:bodyPr/>
                    <a:lstStyle/>
                    <a:p>
                      <a:pPr fontAlgn="t"/>
                      <a:r>
                        <a:rPr lang="en-GB">
                          <a:effectLst/>
                        </a:rPr>
                        <a:t>millimeters</a:t>
                      </a:r>
                    </a:p>
                  </a:txBody>
                  <a:tcPr marL="76200" marR="76200" marT="76200" marB="76200"/>
                </a:tc>
                <a:extLst>
                  <a:ext uri="{0D108BD9-81ED-4DB2-BD59-A6C34878D82A}">
                    <a16:rowId xmlns:a16="http://schemas.microsoft.com/office/drawing/2014/main" val="1354413411"/>
                  </a:ext>
                </a:extLst>
              </a:tr>
              <a:tr h="0">
                <a:tc>
                  <a:txBody>
                    <a:bodyPr/>
                    <a:lstStyle/>
                    <a:p>
                      <a:pPr fontAlgn="t"/>
                      <a:r>
                        <a:rPr lang="en-GB">
                          <a:effectLst/>
                        </a:rPr>
                        <a:t>in</a:t>
                      </a:r>
                    </a:p>
                  </a:txBody>
                  <a:tcPr marL="152400" marR="76200" marT="76200" marB="76200"/>
                </a:tc>
                <a:tc>
                  <a:txBody>
                    <a:bodyPr/>
                    <a:lstStyle/>
                    <a:p>
                      <a:pPr fontAlgn="t"/>
                      <a:r>
                        <a:rPr lang="en-GB">
                          <a:effectLst/>
                        </a:rPr>
                        <a:t>inches (1in = 96px = 2.54cm)</a:t>
                      </a:r>
                    </a:p>
                  </a:txBody>
                  <a:tcPr marL="76200" marR="76200" marT="76200" marB="76200"/>
                </a:tc>
                <a:extLst>
                  <a:ext uri="{0D108BD9-81ED-4DB2-BD59-A6C34878D82A}">
                    <a16:rowId xmlns:a16="http://schemas.microsoft.com/office/drawing/2014/main" val="1888287582"/>
                  </a:ext>
                </a:extLst>
              </a:tr>
              <a:tr h="0">
                <a:tc>
                  <a:txBody>
                    <a:bodyPr/>
                    <a:lstStyle/>
                    <a:p>
                      <a:pPr fontAlgn="t"/>
                      <a:r>
                        <a:rPr lang="en-GB">
                          <a:effectLst/>
                        </a:rPr>
                        <a:t>px *</a:t>
                      </a:r>
                    </a:p>
                  </a:txBody>
                  <a:tcPr marL="152400" marR="76200" marT="76200" marB="76200"/>
                </a:tc>
                <a:tc>
                  <a:txBody>
                    <a:bodyPr/>
                    <a:lstStyle/>
                    <a:p>
                      <a:pPr fontAlgn="t"/>
                      <a:r>
                        <a:rPr lang="en-GB">
                          <a:effectLst/>
                        </a:rPr>
                        <a:t>pixels (1px = 1/96th of 1in)</a:t>
                      </a:r>
                    </a:p>
                  </a:txBody>
                  <a:tcPr marL="76200" marR="76200" marT="76200" marB="76200"/>
                </a:tc>
                <a:extLst>
                  <a:ext uri="{0D108BD9-81ED-4DB2-BD59-A6C34878D82A}">
                    <a16:rowId xmlns:a16="http://schemas.microsoft.com/office/drawing/2014/main" val="3202004418"/>
                  </a:ext>
                </a:extLst>
              </a:tr>
              <a:tr h="0">
                <a:tc>
                  <a:txBody>
                    <a:bodyPr/>
                    <a:lstStyle/>
                    <a:p>
                      <a:pPr fontAlgn="t"/>
                      <a:r>
                        <a:rPr lang="en-GB">
                          <a:effectLst/>
                        </a:rPr>
                        <a:t>pt</a:t>
                      </a:r>
                    </a:p>
                  </a:txBody>
                  <a:tcPr marL="152400" marR="76200" marT="76200" marB="76200"/>
                </a:tc>
                <a:tc>
                  <a:txBody>
                    <a:bodyPr/>
                    <a:lstStyle/>
                    <a:p>
                      <a:pPr fontAlgn="t"/>
                      <a:r>
                        <a:rPr lang="en-GB">
                          <a:effectLst/>
                        </a:rPr>
                        <a:t>points (1pt = 1/72 of 1in)</a:t>
                      </a:r>
                    </a:p>
                  </a:txBody>
                  <a:tcPr marL="76200" marR="76200" marT="76200" marB="76200"/>
                </a:tc>
                <a:extLst>
                  <a:ext uri="{0D108BD9-81ED-4DB2-BD59-A6C34878D82A}">
                    <a16:rowId xmlns:a16="http://schemas.microsoft.com/office/drawing/2014/main" val="3653703128"/>
                  </a:ext>
                </a:extLst>
              </a:tr>
              <a:tr h="0">
                <a:tc>
                  <a:txBody>
                    <a:bodyPr/>
                    <a:lstStyle/>
                    <a:p>
                      <a:pPr fontAlgn="t"/>
                      <a:r>
                        <a:rPr lang="en-GB">
                          <a:effectLst/>
                        </a:rPr>
                        <a:t>pc</a:t>
                      </a:r>
                    </a:p>
                  </a:txBody>
                  <a:tcPr marL="152400" marR="76200" marT="76200" marB="76200"/>
                </a:tc>
                <a:tc>
                  <a:txBody>
                    <a:bodyPr/>
                    <a:lstStyle/>
                    <a:p>
                      <a:pPr fontAlgn="t"/>
                      <a:r>
                        <a:rPr lang="en-GB">
                          <a:effectLst/>
                        </a:rPr>
                        <a:t>picas (1pc = 12 pt)</a:t>
                      </a:r>
                    </a:p>
                  </a:txBody>
                  <a:tcPr marL="76200" marR="76200" marT="76200" marB="76200"/>
                </a:tc>
                <a:extLst>
                  <a:ext uri="{0D108BD9-81ED-4DB2-BD59-A6C34878D82A}">
                    <a16:rowId xmlns:a16="http://schemas.microsoft.com/office/drawing/2014/main" val="2706051403"/>
                  </a:ext>
                </a:extLst>
              </a:tr>
            </a:tbl>
          </a:graphicData>
        </a:graphic>
      </p:graphicFrame>
    </p:spTree>
    <p:extLst>
      <p:ext uri="{BB962C8B-B14F-4D97-AF65-F5344CB8AC3E}">
        <p14:creationId xmlns:p14="http://schemas.microsoft.com/office/powerpoint/2010/main" val="1847821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DB8019B-C1D6-47E3-826F-7C2AA573615A}"/>
              </a:ext>
            </a:extLst>
          </p:cNvPr>
          <p:cNvSpPr txBox="1"/>
          <p:nvPr/>
        </p:nvSpPr>
        <p:spPr>
          <a:xfrm>
            <a:off x="949189" y="208454"/>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CSS Units</a:t>
            </a:r>
            <a:r>
              <a:rPr lang="en-US" sz="4000" kern="1200">
                <a:solidFill>
                  <a:srgbClr val="FFFFFF"/>
                </a:solidFill>
                <a:latin typeface="+mj-lt"/>
                <a:ea typeface="+mj-ea"/>
                <a:cs typeface="+mj-cs"/>
              </a:rPr>
              <a:t>​</a:t>
            </a:r>
          </a:p>
        </p:txBody>
      </p:sp>
      <p:graphicFrame>
        <p:nvGraphicFramePr>
          <p:cNvPr id="6" name="Table 5">
            <a:extLst>
              <a:ext uri="{FF2B5EF4-FFF2-40B4-BE49-F238E27FC236}">
                <a16:creationId xmlns:a16="http://schemas.microsoft.com/office/drawing/2014/main" id="{FA1C4E1D-FDB3-4895-A7C4-DAA86829356C}"/>
              </a:ext>
            </a:extLst>
          </p:cNvPr>
          <p:cNvGraphicFramePr>
            <a:graphicFrameLocks noGrp="1"/>
          </p:cNvGraphicFramePr>
          <p:nvPr>
            <p:extLst>
              <p:ext uri="{D42A27DB-BD31-4B8C-83A1-F6EECF244321}">
                <p14:modId xmlns:p14="http://schemas.microsoft.com/office/powerpoint/2010/main" val="1478109834"/>
              </p:ext>
            </p:extLst>
          </p:nvPr>
        </p:nvGraphicFramePr>
        <p:xfrm>
          <a:off x="905772" y="2832339"/>
          <a:ext cx="8943864" cy="3962400"/>
        </p:xfrm>
        <a:graphic>
          <a:graphicData uri="http://schemas.openxmlformats.org/drawingml/2006/table">
            <a:tbl>
              <a:tblPr firstRow="1" bandRow="1">
                <a:tableStyleId>{5C22544A-7EE6-4342-B048-85BDC9FD1C3A}</a:tableStyleId>
              </a:tblPr>
              <a:tblGrid>
                <a:gridCol w="747943">
                  <a:extLst>
                    <a:ext uri="{9D8B030D-6E8A-4147-A177-3AD203B41FA5}">
                      <a16:colId xmlns:a16="http://schemas.microsoft.com/office/drawing/2014/main" val="752912751"/>
                    </a:ext>
                  </a:extLst>
                </a:gridCol>
                <a:gridCol w="8195921">
                  <a:extLst>
                    <a:ext uri="{9D8B030D-6E8A-4147-A177-3AD203B41FA5}">
                      <a16:colId xmlns:a16="http://schemas.microsoft.com/office/drawing/2014/main" val="798519409"/>
                    </a:ext>
                  </a:extLst>
                </a:gridCol>
              </a:tblGrid>
              <a:tr h="366712">
                <a:tc>
                  <a:txBody>
                    <a:bodyPr/>
                    <a:lstStyle/>
                    <a:p>
                      <a:pPr algn="l" fontAlgn="t"/>
                      <a:r>
                        <a:rPr lang="en-GB" sz="1600">
                          <a:effectLst/>
                        </a:rPr>
                        <a:t>Unit</a:t>
                      </a:r>
                    </a:p>
                  </a:txBody>
                  <a:tcPr marL="152400" marR="76200" marT="76200" marB="76200"/>
                </a:tc>
                <a:tc>
                  <a:txBody>
                    <a:bodyPr/>
                    <a:lstStyle/>
                    <a:p>
                      <a:pPr algn="l" fontAlgn="t"/>
                      <a:r>
                        <a:rPr lang="en-GB" sz="1600">
                          <a:effectLst/>
                        </a:rPr>
                        <a:t>Description</a:t>
                      </a:r>
                    </a:p>
                  </a:txBody>
                  <a:tcPr marL="76200" marR="76200" marT="76200" marB="76200"/>
                </a:tc>
                <a:extLst>
                  <a:ext uri="{0D108BD9-81ED-4DB2-BD59-A6C34878D82A}">
                    <a16:rowId xmlns:a16="http://schemas.microsoft.com/office/drawing/2014/main" val="4293442391"/>
                  </a:ext>
                </a:extLst>
              </a:tr>
              <a:tr h="366712">
                <a:tc>
                  <a:txBody>
                    <a:bodyPr/>
                    <a:lstStyle/>
                    <a:p>
                      <a:pPr fontAlgn="t"/>
                      <a:r>
                        <a:rPr lang="en-GB" sz="1600">
                          <a:effectLst/>
                        </a:rPr>
                        <a:t>em</a:t>
                      </a:r>
                    </a:p>
                  </a:txBody>
                  <a:tcPr marL="152400" marR="76200" marT="76200" marB="76200"/>
                </a:tc>
                <a:tc>
                  <a:txBody>
                    <a:bodyPr/>
                    <a:lstStyle/>
                    <a:p>
                      <a:pPr fontAlgn="t"/>
                      <a:r>
                        <a:rPr lang="en-GB" sz="1600">
                          <a:effectLst/>
                        </a:rPr>
                        <a:t>Relative to the font-size of the element (2em means 2 times the size of the current font)</a:t>
                      </a:r>
                    </a:p>
                  </a:txBody>
                  <a:tcPr marL="76200" marR="76200" marT="76200" marB="76200"/>
                </a:tc>
                <a:extLst>
                  <a:ext uri="{0D108BD9-81ED-4DB2-BD59-A6C34878D82A}">
                    <a16:rowId xmlns:a16="http://schemas.microsoft.com/office/drawing/2014/main" val="4081837999"/>
                  </a:ext>
                </a:extLst>
              </a:tr>
              <a:tr h="366712">
                <a:tc>
                  <a:txBody>
                    <a:bodyPr/>
                    <a:lstStyle/>
                    <a:p>
                      <a:pPr fontAlgn="t"/>
                      <a:r>
                        <a:rPr lang="en-GB" sz="1600">
                          <a:effectLst/>
                        </a:rPr>
                        <a:t>ex</a:t>
                      </a:r>
                    </a:p>
                  </a:txBody>
                  <a:tcPr marL="152400" marR="76200" marT="76200" marB="76200"/>
                </a:tc>
                <a:tc>
                  <a:txBody>
                    <a:bodyPr/>
                    <a:lstStyle/>
                    <a:p>
                      <a:pPr fontAlgn="t"/>
                      <a:r>
                        <a:rPr lang="en-GB" sz="1600">
                          <a:effectLst/>
                        </a:rPr>
                        <a:t>Relative to the x-height of the current font (rarely used)</a:t>
                      </a:r>
                    </a:p>
                  </a:txBody>
                  <a:tcPr marL="76200" marR="76200" marT="76200" marB="76200"/>
                </a:tc>
                <a:extLst>
                  <a:ext uri="{0D108BD9-81ED-4DB2-BD59-A6C34878D82A}">
                    <a16:rowId xmlns:a16="http://schemas.microsoft.com/office/drawing/2014/main" val="3913197758"/>
                  </a:ext>
                </a:extLst>
              </a:tr>
              <a:tr h="366712">
                <a:tc>
                  <a:txBody>
                    <a:bodyPr/>
                    <a:lstStyle/>
                    <a:p>
                      <a:pPr fontAlgn="t"/>
                      <a:r>
                        <a:rPr lang="en-GB" sz="1600">
                          <a:effectLst/>
                        </a:rPr>
                        <a:t>ch</a:t>
                      </a:r>
                    </a:p>
                  </a:txBody>
                  <a:tcPr marL="152400" marR="76200" marT="76200" marB="76200"/>
                </a:tc>
                <a:tc>
                  <a:txBody>
                    <a:bodyPr/>
                    <a:lstStyle/>
                    <a:p>
                      <a:pPr fontAlgn="t"/>
                      <a:r>
                        <a:rPr lang="en-GB" sz="1600">
                          <a:effectLst/>
                        </a:rPr>
                        <a:t>Relative to width of the "0" (zero)</a:t>
                      </a:r>
                    </a:p>
                  </a:txBody>
                  <a:tcPr marL="76200" marR="76200" marT="76200" marB="76200"/>
                </a:tc>
                <a:extLst>
                  <a:ext uri="{0D108BD9-81ED-4DB2-BD59-A6C34878D82A}">
                    <a16:rowId xmlns:a16="http://schemas.microsoft.com/office/drawing/2014/main" val="2718560194"/>
                  </a:ext>
                </a:extLst>
              </a:tr>
              <a:tr h="366712">
                <a:tc>
                  <a:txBody>
                    <a:bodyPr/>
                    <a:lstStyle/>
                    <a:p>
                      <a:pPr fontAlgn="t"/>
                      <a:r>
                        <a:rPr lang="en-GB" sz="1600">
                          <a:effectLst/>
                        </a:rPr>
                        <a:t>rem</a:t>
                      </a:r>
                    </a:p>
                  </a:txBody>
                  <a:tcPr marL="152400" marR="76200" marT="76200" marB="76200"/>
                </a:tc>
                <a:tc>
                  <a:txBody>
                    <a:bodyPr/>
                    <a:lstStyle/>
                    <a:p>
                      <a:pPr fontAlgn="t"/>
                      <a:r>
                        <a:rPr lang="en-GB" sz="1600">
                          <a:effectLst/>
                        </a:rPr>
                        <a:t>Relative to font-size of the root element</a:t>
                      </a:r>
                    </a:p>
                  </a:txBody>
                  <a:tcPr marL="76200" marR="76200" marT="76200" marB="76200"/>
                </a:tc>
                <a:extLst>
                  <a:ext uri="{0D108BD9-81ED-4DB2-BD59-A6C34878D82A}">
                    <a16:rowId xmlns:a16="http://schemas.microsoft.com/office/drawing/2014/main" val="2965960801"/>
                  </a:ext>
                </a:extLst>
              </a:tr>
              <a:tr h="366712">
                <a:tc>
                  <a:txBody>
                    <a:bodyPr/>
                    <a:lstStyle/>
                    <a:p>
                      <a:pPr fontAlgn="t"/>
                      <a:r>
                        <a:rPr lang="en-GB" sz="1600">
                          <a:effectLst/>
                        </a:rPr>
                        <a:t>vw</a:t>
                      </a:r>
                    </a:p>
                  </a:txBody>
                  <a:tcPr marL="152400" marR="76200" marT="76200" marB="76200"/>
                </a:tc>
                <a:tc>
                  <a:txBody>
                    <a:bodyPr/>
                    <a:lstStyle/>
                    <a:p>
                      <a:pPr fontAlgn="t"/>
                      <a:r>
                        <a:rPr lang="en-GB" sz="1600">
                          <a:effectLst/>
                        </a:rPr>
                        <a:t>Relative to 1% of the width of the viewport*</a:t>
                      </a:r>
                    </a:p>
                  </a:txBody>
                  <a:tcPr marL="76200" marR="76200" marT="76200" marB="76200"/>
                </a:tc>
                <a:extLst>
                  <a:ext uri="{0D108BD9-81ED-4DB2-BD59-A6C34878D82A}">
                    <a16:rowId xmlns:a16="http://schemas.microsoft.com/office/drawing/2014/main" val="2712259935"/>
                  </a:ext>
                </a:extLst>
              </a:tr>
              <a:tr h="366712">
                <a:tc>
                  <a:txBody>
                    <a:bodyPr/>
                    <a:lstStyle/>
                    <a:p>
                      <a:pPr fontAlgn="t"/>
                      <a:r>
                        <a:rPr lang="en-GB" sz="1600">
                          <a:effectLst/>
                        </a:rPr>
                        <a:t>vh</a:t>
                      </a:r>
                    </a:p>
                  </a:txBody>
                  <a:tcPr marL="152400" marR="76200" marT="76200" marB="76200"/>
                </a:tc>
                <a:tc>
                  <a:txBody>
                    <a:bodyPr/>
                    <a:lstStyle/>
                    <a:p>
                      <a:pPr fontAlgn="t"/>
                      <a:r>
                        <a:rPr lang="en-GB" sz="1600">
                          <a:effectLst/>
                        </a:rPr>
                        <a:t>Relative to 1% of the height of the viewport*</a:t>
                      </a:r>
                    </a:p>
                  </a:txBody>
                  <a:tcPr marL="76200" marR="76200" marT="76200" marB="76200"/>
                </a:tc>
                <a:extLst>
                  <a:ext uri="{0D108BD9-81ED-4DB2-BD59-A6C34878D82A}">
                    <a16:rowId xmlns:a16="http://schemas.microsoft.com/office/drawing/2014/main" val="1578856773"/>
                  </a:ext>
                </a:extLst>
              </a:tr>
              <a:tr h="366712">
                <a:tc>
                  <a:txBody>
                    <a:bodyPr/>
                    <a:lstStyle/>
                    <a:p>
                      <a:pPr fontAlgn="t"/>
                      <a:r>
                        <a:rPr lang="en-GB" sz="1600">
                          <a:effectLst/>
                        </a:rPr>
                        <a:t>vmin</a:t>
                      </a:r>
                    </a:p>
                  </a:txBody>
                  <a:tcPr marL="152400" marR="76200" marT="76200" marB="76200"/>
                </a:tc>
                <a:tc>
                  <a:txBody>
                    <a:bodyPr/>
                    <a:lstStyle/>
                    <a:p>
                      <a:pPr fontAlgn="t"/>
                      <a:r>
                        <a:rPr lang="en-GB" sz="1600">
                          <a:effectLst/>
                        </a:rPr>
                        <a:t>Relative to 1% of viewport's* smaller dimension</a:t>
                      </a:r>
                    </a:p>
                  </a:txBody>
                  <a:tcPr marL="76200" marR="76200" marT="76200" marB="76200"/>
                </a:tc>
                <a:extLst>
                  <a:ext uri="{0D108BD9-81ED-4DB2-BD59-A6C34878D82A}">
                    <a16:rowId xmlns:a16="http://schemas.microsoft.com/office/drawing/2014/main" val="4103221079"/>
                  </a:ext>
                </a:extLst>
              </a:tr>
              <a:tr h="366712">
                <a:tc>
                  <a:txBody>
                    <a:bodyPr/>
                    <a:lstStyle/>
                    <a:p>
                      <a:pPr fontAlgn="t"/>
                      <a:r>
                        <a:rPr lang="en-GB" sz="1600">
                          <a:effectLst/>
                        </a:rPr>
                        <a:t>vmax</a:t>
                      </a:r>
                    </a:p>
                  </a:txBody>
                  <a:tcPr marL="152400" marR="76200" marT="76200" marB="76200"/>
                </a:tc>
                <a:tc>
                  <a:txBody>
                    <a:bodyPr/>
                    <a:lstStyle/>
                    <a:p>
                      <a:pPr fontAlgn="t"/>
                      <a:r>
                        <a:rPr lang="en-GB" sz="1600">
                          <a:effectLst/>
                        </a:rPr>
                        <a:t>Relative to 1% of viewport's* larger dimension</a:t>
                      </a:r>
                    </a:p>
                  </a:txBody>
                  <a:tcPr marL="76200" marR="76200" marT="76200" marB="76200"/>
                </a:tc>
                <a:extLst>
                  <a:ext uri="{0D108BD9-81ED-4DB2-BD59-A6C34878D82A}">
                    <a16:rowId xmlns:a16="http://schemas.microsoft.com/office/drawing/2014/main" val="3310703237"/>
                  </a:ext>
                </a:extLst>
              </a:tr>
              <a:tr h="366712">
                <a:tc>
                  <a:txBody>
                    <a:bodyPr/>
                    <a:lstStyle/>
                    <a:p>
                      <a:pPr fontAlgn="t"/>
                      <a:r>
                        <a:rPr lang="en-GB" sz="1600">
                          <a:effectLst/>
                        </a:rPr>
                        <a:t>%</a:t>
                      </a:r>
                    </a:p>
                  </a:txBody>
                  <a:tcPr marL="152400" marR="76200" marT="76200" marB="76200"/>
                </a:tc>
                <a:tc>
                  <a:txBody>
                    <a:bodyPr/>
                    <a:lstStyle/>
                    <a:p>
                      <a:pPr fontAlgn="t"/>
                      <a:r>
                        <a:rPr lang="en-GB" sz="1600">
                          <a:effectLst/>
                        </a:rPr>
                        <a:t>Relative to the parent element</a:t>
                      </a:r>
                    </a:p>
                  </a:txBody>
                  <a:tcPr marL="76200" marR="76200" marT="76200" marB="76200"/>
                </a:tc>
                <a:extLst>
                  <a:ext uri="{0D108BD9-81ED-4DB2-BD59-A6C34878D82A}">
                    <a16:rowId xmlns:a16="http://schemas.microsoft.com/office/drawing/2014/main" val="1091663736"/>
                  </a:ext>
                </a:extLst>
              </a:tr>
            </a:tbl>
          </a:graphicData>
        </a:graphic>
      </p:graphicFrame>
      <p:sp>
        <p:nvSpPr>
          <p:cNvPr id="9" name="TextBox 8">
            <a:extLst>
              <a:ext uri="{FF2B5EF4-FFF2-40B4-BE49-F238E27FC236}">
                <a16:creationId xmlns:a16="http://schemas.microsoft.com/office/drawing/2014/main" id="{45848DEA-1582-4547-B49C-57F2B530E436}"/>
              </a:ext>
            </a:extLst>
          </p:cNvPr>
          <p:cNvSpPr txBox="1"/>
          <p:nvPr/>
        </p:nvSpPr>
        <p:spPr>
          <a:xfrm>
            <a:off x="877302" y="2474742"/>
            <a:ext cx="10192981" cy="551749"/>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defTabSz="914400">
              <a:lnSpc>
                <a:spcPct val="90000"/>
              </a:lnSpc>
              <a:spcAft>
                <a:spcPts val="600"/>
              </a:spcAft>
            </a:pPr>
            <a:r>
              <a:rPr lang="en-US" sz="2000">
                <a:ea typeface="+mn-lt"/>
                <a:cs typeface="+mn-lt"/>
              </a:rPr>
              <a:t>Relative: Relative length units specify a length relative to another length property. </a:t>
            </a:r>
            <a:endParaRPr lang="en-US" sz="2000">
              <a:solidFill>
                <a:srgbClr val="000000"/>
              </a:solidFill>
              <a:cs typeface="Calibri" panose="020F0502020204030204"/>
            </a:endParaRPr>
          </a:p>
          <a:p>
            <a:pPr marL="285750" indent="-228600" defTabSz="914400">
              <a:lnSpc>
                <a:spcPct val="90000"/>
              </a:lnSpc>
              <a:spcAft>
                <a:spcPts val="600"/>
              </a:spcAft>
              <a:buFont typeface="Arial" panose="020B0604020202020204" pitchFamily="34" charset="0"/>
              <a:buChar char="•"/>
            </a:pPr>
            <a:endParaRPr lang="en-US" sz="2000">
              <a:solidFill>
                <a:srgbClr val="000000"/>
              </a:solidFill>
              <a:cs typeface="Calibri" panose="020F0502020204030204"/>
            </a:endParaRPr>
          </a:p>
        </p:txBody>
      </p:sp>
    </p:spTree>
    <p:extLst>
      <p:ext uri="{BB962C8B-B14F-4D97-AF65-F5344CB8AC3E}">
        <p14:creationId xmlns:p14="http://schemas.microsoft.com/office/powerpoint/2010/main" val="510882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4BD5F41-BA6B-420D-9FD1-6DD5FE5288D6}"/>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CSS Selectors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31518DB5-C9F8-4FBB-B284-020B6F41FA09}"/>
              </a:ext>
            </a:extLst>
          </p:cNvPr>
          <p:cNvSpPr txBox="1"/>
          <p:nvPr/>
        </p:nvSpPr>
        <p:spPr>
          <a:xfrm>
            <a:off x="747906" y="2661650"/>
            <a:ext cx="10264868" cy="368601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fontScale="92500" lnSpcReduction="10000"/>
          </a:bodyPr>
          <a:lstStyle/>
          <a:p>
            <a:pPr marL="285750" indent="-285750" rtl="0">
              <a:buFont typeface="Arial"/>
              <a:buChar char="•"/>
            </a:pPr>
            <a:r>
              <a:rPr lang="en-US">
                <a:latin typeface="Times New Roman"/>
                <a:ea typeface="Segoe UI"/>
                <a:cs typeface="Segoe UI"/>
              </a:rPr>
              <a:t>So far, we have only selected (all instances of) tags: the CSS selector abbr affects </a:t>
            </a:r>
            <a:r>
              <a:rPr lang="en-US" i="1">
                <a:latin typeface="Times New Roman"/>
                <a:ea typeface="Segoe UI"/>
                <a:cs typeface="Segoe UI"/>
              </a:rPr>
              <a:t>all</a:t>
            </a:r>
            <a:r>
              <a:rPr lang="en-US">
                <a:latin typeface="Times New Roman"/>
                <a:ea typeface="Segoe UI"/>
                <a:cs typeface="Segoe UI"/>
              </a:rPr>
              <a:t> &lt;abbr&gt;s on the page.​</a:t>
            </a:r>
            <a:endParaRPr lang="en-US"/>
          </a:p>
          <a:p>
            <a:pPr marL="285750" indent="-285750">
              <a:buFont typeface="Arial"/>
              <a:buChar char="•"/>
            </a:pPr>
            <a:r>
              <a:rPr lang="en-US">
                <a:latin typeface="Times New Roman"/>
                <a:ea typeface="Segoe UI"/>
                <a:cs typeface="Segoe UI"/>
              </a:rPr>
              <a:t>Class with a period: These select any &lt;span class="quantity"&gt; and any tag with class="optional":​</a:t>
            </a:r>
            <a:endParaRPr lang="en-US">
              <a:latin typeface="Calibri"/>
              <a:ea typeface="Segoe UI"/>
              <a:cs typeface="Calibri"/>
            </a:endParaRPr>
          </a:p>
          <a:p>
            <a:pPr rtl="0"/>
            <a:r>
              <a:rPr lang="en-US">
                <a:latin typeface="Times New Roman"/>
                <a:ea typeface="Segoe UI"/>
                <a:cs typeface="Segoe UI"/>
              </a:rPr>
              <a:t>​</a:t>
            </a:r>
          </a:p>
          <a:p>
            <a:pPr rtl="0"/>
            <a:r>
              <a:rPr lang="en-US">
                <a:solidFill>
                  <a:srgbClr val="0000FF"/>
                </a:solidFill>
                <a:latin typeface="Times New Roman"/>
                <a:ea typeface="Segoe UI"/>
                <a:cs typeface="Segoe UI"/>
              </a:rPr>
              <a:t>span</a:t>
            </a:r>
            <a:r>
              <a:rPr lang="en-US">
                <a:solidFill>
                  <a:srgbClr val="FFFFFF"/>
                </a:solidFill>
                <a:latin typeface="Times New Roman"/>
                <a:ea typeface="Segoe UI"/>
                <a:cs typeface="Segoe UI"/>
              </a:rPr>
              <a:t>.</a:t>
            </a:r>
            <a:r>
              <a:rPr lang="en-US">
                <a:latin typeface="Times New Roman"/>
                <a:ea typeface="Segoe UI"/>
                <a:cs typeface="Segoe UI"/>
              </a:rPr>
              <a:t>quantity {​</a:t>
            </a:r>
          </a:p>
          <a:p>
            <a:pPr rtl="0"/>
            <a:r>
              <a:rPr lang="en-US">
                <a:solidFill>
                  <a:srgbClr val="A31515"/>
                </a:solidFill>
                <a:latin typeface="Times New Roman"/>
                <a:ea typeface="Segoe UI"/>
                <a:cs typeface="Segoe UI"/>
              </a:rPr>
              <a:t>font-weight</a:t>
            </a:r>
            <a:r>
              <a:rPr lang="en-US">
                <a:solidFill>
                  <a:srgbClr val="FFFFFF"/>
                </a:solidFill>
                <a:latin typeface="Times New Roman"/>
                <a:ea typeface="Segoe UI"/>
                <a:cs typeface="Segoe UI"/>
              </a:rPr>
              <a:t>:</a:t>
            </a:r>
            <a:r>
              <a:rPr lang="en-US">
                <a:latin typeface="Times New Roman"/>
                <a:ea typeface="Segoe UI"/>
                <a:cs typeface="Segoe UI"/>
              </a:rPr>
              <a:t> bold; }​</a:t>
            </a:r>
          </a:p>
          <a:p>
            <a:pPr rtl="0"/>
            <a:r>
              <a:rPr lang="en-US">
                <a:solidFill>
                  <a:srgbClr val="FFFFFF"/>
                </a:solidFill>
                <a:latin typeface="Times New Roman"/>
                <a:ea typeface="Segoe UI"/>
                <a:cs typeface="Segoe UI"/>
              </a:rPr>
              <a:t>​</a:t>
            </a:r>
          </a:p>
          <a:p>
            <a:pPr rtl="0"/>
            <a:r>
              <a:rPr lang="en-US">
                <a:latin typeface="Times New Roman"/>
                <a:ea typeface="Segoe UI"/>
                <a:cs typeface="Segoe UI"/>
              </a:rPr>
              <a:t> .optional { ​</a:t>
            </a:r>
          </a:p>
          <a:p>
            <a:pPr rtl="0"/>
            <a:r>
              <a:rPr lang="en-US">
                <a:solidFill>
                  <a:srgbClr val="A31515"/>
                </a:solidFill>
                <a:latin typeface="Times New Roman"/>
                <a:ea typeface="Segoe UI"/>
                <a:cs typeface="Segoe UI"/>
              </a:rPr>
              <a:t>font-style</a:t>
            </a:r>
            <a:r>
              <a:rPr lang="en-US">
                <a:latin typeface="Times New Roman"/>
                <a:ea typeface="Segoe UI"/>
                <a:cs typeface="Segoe UI"/>
              </a:rPr>
              <a:t>: italic; </a:t>
            </a:r>
            <a:r>
              <a:rPr lang="en-US">
                <a:solidFill>
                  <a:srgbClr val="A31515"/>
                </a:solidFill>
                <a:latin typeface="Times New Roman"/>
                <a:ea typeface="Segoe UI"/>
                <a:cs typeface="Segoe UI"/>
              </a:rPr>
              <a:t>color</a:t>
            </a:r>
            <a:r>
              <a:rPr lang="en-US">
                <a:latin typeface="Times New Roman"/>
                <a:ea typeface="Segoe UI"/>
                <a:cs typeface="Segoe UI"/>
              </a:rPr>
              <a:t>: grey; }​</a:t>
            </a:r>
          </a:p>
          <a:p>
            <a:pPr rtl="0"/>
            <a:r>
              <a:rPr lang="en-US">
                <a:solidFill>
                  <a:srgbClr val="FFFFFF"/>
                </a:solidFill>
                <a:latin typeface="Times New Roman"/>
                <a:ea typeface="Segoe UI"/>
                <a:cs typeface="Segoe UI"/>
              </a:rPr>
              <a:t>​</a:t>
            </a:r>
          </a:p>
          <a:p>
            <a:pPr rtl="0"/>
            <a:r>
              <a:rPr lang="en-US">
                <a:latin typeface="Times New Roman"/>
                <a:ea typeface="Segoe UI"/>
                <a:cs typeface="Segoe UI"/>
              </a:rPr>
              <a:t>id with a #: For example, this will change all &lt;p id="servings"&gt; and anything with id="first":​</a:t>
            </a:r>
          </a:p>
          <a:p>
            <a:pPr rtl="0"/>
            <a:r>
              <a:rPr lang="en-US">
                <a:latin typeface="Times New Roman"/>
                <a:ea typeface="Segoe UI"/>
                <a:cs typeface="Segoe UI"/>
              </a:rPr>
              <a:t>p#servings { ​</a:t>
            </a:r>
          </a:p>
          <a:p>
            <a:pPr rtl="0"/>
            <a:r>
              <a:rPr lang="en-US">
                <a:solidFill>
                  <a:srgbClr val="A31515"/>
                </a:solidFill>
                <a:latin typeface="Times New Roman"/>
                <a:ea typeface="Segoe UI"/>
                <a:cs typeface="Segoe UI"/>
              </a:rPr>
              <a:t>color</a:t>
            </a:r>
            <a:r>
              <a:rPr lang="en-US">
                <a:solidFill>
                  <a:srgbClr val="FFFFFF"/>
                </a:solidFill>
                <a:latin typeface="Times New Roman"/>
                <a:ea typeface="Segoe UI"/>
                <a:cs typeface="Segoe UI"/>
              </a:rPr>
              <a:t>:</a:t>
            </a:r>
            <a:r>
              <a:rPr lang="en-US">
                <a:latin typeface="Times New Roman"/>
                <a:ea typeface="Segoe UI"/>
                <a:cs typeface="Segoe UI"/>
              </a:rPr>
              <a:t> red; } ​</a:t>
            </a:r>
          </a:p>
          <a:p>
            <a:pPr rtl="0"/>
            <a:r>
              <a:rPr lang="en-US">
                <a:latin typeface="Times New Roman"/>
                <a:ea typeface="Segoe UI"/>
                <a:cs typeface="Segoe UI"/>
              </a:rPr>
              <a:t>​</a:t>
            </a:r>
          </a:p>
          <a:p>
            <a:pPr rtl="0"/>
            <a:r>
              <a:rPr lang="en-US">
                <a:latin typeface="Times New Roman"/>
                <a:ea typeface="Segoe UI"/>
                <a:cs typeface="Segoe UI"/>
              </a:rPr>
              <a:t>#first {​</a:t>
            </a:r>
          </a:p>
          <a:p>
            <a:pPr rtl="0"/>
            <a:r>
              <a:rPr lang="en-US">
                <a:solidFill>
                  <a:srgbClr val="FFFFFF"/>
                </a:solidFill>
                <a:latin typeface="Times New Roman"/>
                <a:ea typeface="Segoe UI"/>
                <a:cs typeface="Segoe UI"/>
              </a:rPr>
              <a:t> </a:t>
            </a:r>
            <a:r>
              <a:rPr lang="en-US">
                <a:solidFill>
                  <a:srgbClr val="A31515"/>
                </a:solidFill>
                <a:latin typeface="Times New Roman"/>
                <a:ea typeface="Segoe UI"/>
                <a:cs typeface="Segoe UI"/>
              </a:rPr>
              <a:t>font-size</a:t>
            </a:r>
            <a:r>
              <a:rPr lang="en-US">
                <a:latin typeface="Times New Roman"/>
                <a:ea typeface="Segoe UI"/>
                <a:cs typeface="Segoe UI"/>
              </a:rPr>
              <a:t>: larger; }​</a:t>
            </a:r>
            <a:endParaRPr lang="en-US" sz="500">
              <a:cs typeface="Calibri"/>
            </a:endParaRPr>
          </a:p>
        </p:txBody>
      </p:sp>
    </p:spTree>
    <p:extLst>
      <p:ext uri="{BB962C8B-B14F-4D97-AF65-F5344CB8AC3E}">
        <p14:creationId xmlns:p14="http://schemas.microsoft.com/office/powerpoint/2010/main" val="293386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ABE9C6EE-A089-4DC0-BD31-487C2360BEEC}"/>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CSS Selectors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A536C7DA-03EB-43B2-9AFF-315C3AB8059E}"/>
              </a:ext>
            </a:extLst>
          </p:cNvPr>
          <p:cNvSpPr txBox="1"/>
          <p:nvPr/>
        </p:nvSpPr>
        <p:spPr>
          <a:xfrm>
            <a:off x="747906" y="2345348"/>
            <a:ext cx="10696189"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Sans-Serif" panose="020B0604020202020204" pitchFamily="34" charset="0"/>
              <a:buChar char="•"/>
            </a:pPr>
            <a:r>
              <a:rPr lang="en-US" sz="2000">
                <a:latin typeface="Times New Roman"/>
                <a:cs typeface="Times New Roman"/>
              </a:rPr>
              <a:t>The class and id selectors give us much more flexibility in formatting our page.</a:t>
            </a:r>
            <a:endParaRPr lang="en-US" sz="2000">
              <a:ea typeface="+mn-lt"/>
              <a:cs typeface="+mn-lt"/>
            </a:endParaRPr>
          </a:p>
          <a:p>
            <a:pPr marL="285750" indent="-285750" defTabSz="914400">
              <a:buFont typeface="Arial" panose="020B0604020202020204" pitchFamily="34" charset="0"/>
              <a:buChar char="•"/>
            </a:pPr>
            <a:r>
              <a:rPr lang="en-US" sz="2000">
                <a:latin typeface="Times New Roman"/>
                <a:cs typeface="Times New Roman"/>
              </a:rPr>
              <a:t>If you want some &lt;p&gt; (for example) to be visually different, first decide why and give a meaningful class or id. Then select by class/ id in your CSS and make the change.</a:t>
            </a:r>
            <a:endParaRPr lang="en-US" sz="2000">
              <a:ea typeface="+mn-lt"/>
              <a:cs typeface="+mn-lt"/>
            </a:endParaRPr>
          </a:p>
          <a:p>
            <a:pPr marL="285750" indent="-285750" defTabSz="914400">
              <a:buFont typeface="Arial" panose="020B0604020202020204" pitchFamily="34" charset="0"/>
              <a:buChar char="•"/>
            </a:pPr>
            <a:r>
              <a:rPr lang="en-US" sz="2000">
                <a:latin typeface="Times New Roman"/>
                <a:cs typeface="Times New Roman"/>
              </a:rPr>
              <a:t>We can keep semantically-meaningful markup but actually get everything looking the way we want.</a:t>
            </a:r>
            <a:endParaRPr lang="en-US" sz="2000">
              <a:ea typeface="+mn-lt"/>
              <a:cs typeface="+mn-lt"/>
            </a:endParaRPr>
          </a:p>
          <a:p>
            <a:pPr marL="285750" indent="-285750" defTabSz="914400">
              <a:buFont typeface="Arial,Sans-Serif" panose="020B0604020202020204" pitchFamily="34" charset="0"/>
              <a:buChar char="•"/>
            </a:pPr>
            <a:r>
              <a:rPr lang="en-US" sz="2000">
                <a:latin typeface="Times New Roman"/>
                <a:cs typeface="Times New Roman"/>
              </a:rPr>
              <a:t>We can be even more specific in what we select, without having to add class or id values.</a:t>
            </a:r>
            <a:endParaRPr lang="en-US" sz="2000">
              <a:ea typeface="+mn-lt"/>
              <a:cs typeface="+mn-lt"/>
            </a:endParaRPr>
          </a:p>
          <a:p>
            <a:pPr marL="285750" indent="-285750" defTabSz="914400">
              <a:buFont typeface="Arial,Sans-Serif" panose="020B0604020202020204" pitchFamily="34" charset="0"/>
              <a:buChar char="•"/>
            </a:pPr>
            <a:r>
              <a:rPr lang="en-US" sz="2000">
                <a:latin typeface="Times New Roman"/>
                <a:cs typeface="Times New Roman"/>
              </a:rPr>
              <a:t>It's possible to select either one tag anywhere inside another (</a:t>
            </a:r>
            <a:r>
              <a:rPr lang="en-US" sz="2000" i="1">
                <a:solidFill>
                  <a:srgbClr val="FF0000"/>
                </a:solidFill>
                <a:latin typeface="Times New Roman"/>
                <a:cs typeface="Times New Roman"/>
              </a:rPr>
              <a:t>descendant</a:t>
            </a:r>
            <a:r>
              <a:rPr lang="en-US" sz="2000">
                <a:latin typeface="Times New Roman"/>
                <a:cs typeface="Times New Roman"/>
              </a:rPr>
              <a:t>) or a tag </a:t>
            </a:r>
            <a:r>
              <a:rPr lang="en-US" sz="2000" i="1">
                <a:latin typeface="Times New Roman"/>
                <a:cs typeface="Times New Roman"/>
              </a:rPr>
              <a:t>directly</a:t>
            </a:r>
            <a:r>
              <a:rPr lang="en-US" sz="2000">
                <a:latin typeface="Times New Roman"/>
                <a:cs typeface="Times New Roman"/>
              </a:rPr>
              <a:t> inside another (</a:t>
            </a:r>
            <a:r>
              <a:rPr lang="en-US" sz="2000" i="1">
                <a:solidFill>
                  <a:srgbClr val="FF0000"/>
                </a:solidFill>
                <a:latin typeface="Times New Roman"/>
                <a:cs typeface="Times New Roman"/>
              </a:rPr>
              <a:t>child</a:t>
            </a:r>
            <a:r>
              <a:rPr lang="en-US" sz="2000">
                <a:latin typeface="Times New Roman"/>
                <a:cs typeface="Times New Roman"/>
              </a:rPr>
              <a:t>).</a:t>
            </a:r>
            <a:endParaRPr lang="en-US" sz="2000">
              <a:ea typeface="+mn-lt"/>
              <a:cs typeface="+mn-lt"/>
            </a:endParaRPr>
          </a:p>
          <a:p>
            <a:pPr marL="285750" indent="-285750" defTabSz="914400">
              <a:buFont typeface="Arial,Sans-Serif" panose="020B0604020202020204" pitchFamily="34" charset="0"/>
              <a:buChar char="•"/>
            </a:pPr>
            <a:r>
              <a:rPr lang="en-US" sz="2000">
                <a:latin typeface="Times New Roman"/>
                <a:cs typeface="Times New Roman"/>
              </a:rPr>
              <a:t>The </a:t>
            </a:r>
            <a:r>
              <a:rPr lang="en-US" sz="2000">
                <a:solidFill>
                  <a:srgbClr val="FF0000"/>
                </a:solidFill>
                <a:latin typeface="Times New Roman"/>
                <a:cs typeface="Times New Roman"/>
              </a:rPr>
              <a:t>descendant</a:t>
            </a:r>
            <a:r>
              <a:rPr lang="en-US" sz="2000">
                <a:latin typeface="Times New Roman"/>
                <a:cs typeface="Times New Roman"/>
              </a:rPr>
              <a:t> selector is a space. This changes &lt;em&gt; if they're inside an &lt;h2&gt;:</a:t>
            </a:r>
            <a:endParaRPr lang="en-US" sz="2000">
              <a:ea typeface="+mn-lt"/>
              <a:cs typeface="+mn-lt"/>
            </a:endParaRPr>
          </a:p>
          <a:p>
            <a:pPr marL="742950" lvl="1" indent="-285750" defTabSz="914400">
              <a:buFont typeface="Arial" panose="020B0604020202020204" pitchFamily="34" charset="0"/>
              <a:buChar char="•"/>
            </a:pPr>
            <a:r>
              <a:rPr lang="en-US" sz="2000">
                <a:solidFill>
                  <a:srgbClr val="0000FF"/>
                </a:solidFill>
                <a:latin typeface="Times New Roman"/>
                <a:cs typeface="Times New Roman"/>
              </a:rPr>
              <a:t>h2</a:t>
            </a:r>
            <a:r>
              <a:rPr lang="en-US" sz="2000">
                <a:latin typeface="Times New Roman"/>
                <a:cs typeface="Times New Roman"/>
              </a:rPr>
              <a:t> </a:t>
            </a:r>
            <a:r>
              <a:rPr lang="en-US" sz="2000">
                <a:solidFill>
                  <a:srgbClr val="0000FF"/>
                </a:solidFill>
                <a:latin typeface="Times New Roman"/>
                <a:cs typeface="Times New Roman"/>
              </a:rPr>
              <a:t>em</a:t>
            </a:r>
            <a:r>
              <a:rPr lang="en-US" sz="2000">
                <a:latin typeface="Times New Roman"/>
                <a:cs typeface="Times New Roman"/>
              </a:rPr>
              <a:t> { </a:t>
            </a:r>
            <a:endParaRPr lang="en-US" sz="2000">
              <a:ea typeface="+mn-lt"/>
              <a:cs typeface="+mn-lt"/>
            </a:endParaRPr>
          </a:p>
          <a:p>
            <a:pPr marL="742950" lvl="1" indent="-285750" defTabSz="914400">
              <a:buFont typeface="Arial" panose="020B0604020202020204" pitchFamily="34" charset="0"/>
              <a:buChar char="•"/>
            </a:pPr>
            <a:r>
              <a:rPr lang="en-US" sz="2000">
                <a:solidFill>
                  <a:srgbClr val="A31515"/>
                </a:solidFill>
                <a:latin typeface="Times New Roman"/>
                <a:cs typeface="Times New Roman"/>
              </a:rPr>
              <a:t>font-style</a:t>
            </a:r>
            <a:r>
              <a:rPr lang="en-US" sz="2000">
                <a:latin typeface="Times New Roman"/>
                <a:cs typeface="Times New Roman"/>
              </a:rPr>
              <a:t>: normal; </a:t>
            </a:r>
            <a:endParaRPr lang="en-US" sz="2000">
              <a:ea typeface="+mn-lt"/>
              <a:cs typeface="+mn-lt"/>
            </a:endParaRPr>
          </a:p>
          <a:p>
            <a:pPr marL="742950" lvl="1" indent="-285750" defTabSz="914400">
              <a:buFont typeface="Arial" panose="020B0604020202020204" pitchFamily="34" charset="0"/>
              <a:buChar char="•"/>
            </a:pPr>
            <a:r>
              <a:rPr lang="en-US" sz="2000">
                <a:solidFill>
                  <a:srgbClr val="A31515"/>
                </a:solidFill>
                <a:latin typeface="Times New Roman"/>
                <a:cs typeface="Times New Roman"/>
              </a:rPr>
              <a:t>text-decoration</a:t>
            </a:r>
            <a:r>
              <a:rPr lang="en-US" sz="2000">
                <a:latin typeface="Times New Roman"/>
                <a:cs typeface="Times New Roman"/>
              </a:rPr>
              <a:t>: underline; </a:t>
            </a:r>
            <a:endParaRPr lang="en-US" sz="2000">
              <a:ea typeface="+mn-lt"/>
              <a:cs typeface="+mn-lt"/>
            </a:endParaRPr>
          </a:p>
          <a:p>
            <a:pPr marL="742950" lvl="1" indent="-285750" defTabSz="914400">
              <a:buFont typeface="Arial" panose="020B0604020202020204" pitchFamily="34" charset="0"/>
              <a:buChar char="•"/>
            </a:pPr>
            <a:r>
              <a:rPr lang="en-US" sz="2000">
                <a:solidFill>
                  <a:srgbClr val="A31515"/>
                </a:solidFill>
                <a:latin typeface="Times New Roman"/>
                <a:cs typeface="Times New Roman"/>
              </a:rPr>
              <a:t>background-color</a:t>
            </a:r>
            <a:r>
              <a:rPr lang="en-US" sz="2000">
                <a:latin typeface="Times New Roman"/>
                <a:cs typeface="Times New Roman"/>
              </a:rPr>
              <a:t>: silver; }</a:t>
            </a:r>
            <a:endParaRPr lang="en-US" sz="2000">
              <a:ea typeface="+mn-lt"/>
              <a:cs typeface="+mn-lt"/>
            </a:endParaRPr>
          </a:p>
          <a:p>
            <a:pPr marL="285750" indent="-285750" defTabSz="914400">
              <a:buFont typeface="Arial,Sans-Serif" panose="020B0604020202020204" pitchFamily="34" charset="0"/>
              <a:buChar char="•"/>
            </a:pPr>
            <a:r>
              <a:rPr lang="en-US" sz="2000">
                <a:latin typeface="Times New Roman"/>
                <a:cs typeface="Times New Roman"/>
              </a:rPr>
              <a:t>This would change </a:t>
            </a:r>
            <a:r>
              <a:rPr lang="en-US" sz="2000" b="1">
                <a:latin typeface="Times New Roman"/>
                <a:cs typeface="Times New Roman"/>
              </a:rPr>
              <a:t>both</a:t>
            </a:r>
            <a:r>
              <a:rPr lang="en-US" sz="2000">
                <a:latin typeface="Times New Roman"/>
                <a:cs typeface="Times New Roman"/>
              </a:rPr>
              <a:t> words Selectors here:</a:t>
            </a:r>
            <a:endParaRPr lang="en-US" sz="2000">
              <a:ea typeface="+mn-lt"/>
              <a:cs typeface="+mn-lt"/>
            </a:endParaRPr>
          </a:p>
          <a:p>
            <a:pPr marL="285750" indent="-285750" defTabSz="914400">
              <a:buFont typeface="Arial" panose="020B0604020202020204" pitchFamily="34" charset="0"/>
              <a:buChar char="•"/>
            </a:pPr>
            <a:r>
              <a:rPr lang="en-US" sz="2000">
                <a:solidFill>
                  <a:srgbClr val="0000FF"/>
                </a:solidFill>
                <a:latin typeface="Times New Roman"/>
                <a:cs typeface="Times New Roman"/>
              </a:rPr>
              <a:t>&lt;h2&gt;</a:t>
            </a:r>
            <a:r>
              <a:rPr lang="en-US" sz="2000">
                <a:latin typeface="Times New Roman"/>
                <a:cs typeface="Times New Roman"/>
              </a:rPr>
              <a:t>Example </a:t>
            </a:r>
            <a:r>
              <a:rPr lang="en-US" sz="2000">
                <a:solidFill>
                  <a:srgbClr val="0000FF"/>
                </a:solidFill>
                <a:latin typeface="Times New Roman"/>
                <a:cs typeface="Times New Roman"/>
              </a:rPr>
              <a:t>&lt;em&gt;</a:t>
            </a:r>
            <a:r>
              <a:rPr lang="en-US" sz="2000">
                <a:latin typeface="Times New Roman"/>
                <a:cs typeface="Times New Roman"/>
              </a:rPr>
              <a:t>Selectors</a:t>
            </a:r>
            <a:r>
              <a:rPr lang="en-US" sz="2000">
                <a:solidFill>
                  <a:srgbClr val="0000FF"/>
                </a:solidFill>
                <a:latin typeface="Times New Roman"/>
                <a:cs typeface="Times New Roman"/>
              </a:rPr>
              <a:t>&lt;/em&gt;&lt;/h2&gt;</a:t>
            </a:r>
            <a:r>
              <a:rPr lang="en-US" sz="2000">
                <a:latin typeface="Times New Roman"/>
                <a:cs typeface="Times New Roman"/>
              </a:rPr>
              <a:t> </a:t>
            </a:r>
            <a:endParaRPr lang="en-US" sz="2000">
              <a:ea typeface="+mn-lt"/>
              <a:cs typeface="+mn-lt"/>
            </a:endParaRPr>
          </a:p>
          <a:p>
            <a:pPr marL="285750" indent="-285750" defTabSz="914400">
              <a:buFont typeface="Arial" panose="020B0604020202020204" pitchFamily="34" charset="0"/>
              <a:buChar char="•"/>
            </a:pPr>
            <a:r>
              <a:rPr lang="en-US" sz="2000">
                <a:solidFill>
                  <a:srgbClr val="0000FF"/>
                </a:solidFill>
                <a:latin typeface="Times New Roman"/>
                <a:cs typeface="Times New Roman"/>
              </a:rPr>
              <a:t>&lt;h2&gt;</a:t>
            </a:r>
            <a:r>
              <a:rPr lang="en-US" sz="2000">
                <a:latin typeface="Times New Roman"/>
                <a:cs typeface="Times New Roman"/>
              </a:rPr>
              <a:t>Example </a:t>
            </a:r>
            <a:r>
              <a:rPr lang="en-US" sz="2000">
                <a:solidFill>
                  <a:srgbClr val="0000FF"/>
                </a:solidFill>
                <a:latin typeface="Times New Roman"/>
                <a:cs typeface="Times New Roman"/>
              </a:rPr>
              <a:t>&lt;a </a:t>
            </a:r>
            <a:r>
              <a:rPr lang="en-US" sz="2000">
                <a:solidFill>
                  <a:srgbClr val="FF0000"/>
                </a:solidFill>
                <a:latin typeface="Times New Roman"/>
                <a:cs typeface="Times New Roman"/>
              </a:rPr>
              <a:t>href</a:t>
            </a:r>
            <a:r>
              <a:rPr lang="en-US" sz="2000">
                <a:solidFill>
                  <a:srgbClr val="0000FF"/>
                </a:solidFill>
                <a:latin typeface="Times New Roman"/>
                <a:cs typeface="Times New Roman"/>
              </a:rPr>
              <a:t>=</a:t>
            </a:r>
            <a:r>
              <a:rPr lang="en-US" sz="2000">
                <a:solidFill>
                  <a:srgbClr val="A31515"/>
                </a:solidFill>
                <a:latin typeface="Times New Roman"/>
                <a:cs typeface="Times New Roman"/>
              </a:rPr>
              <a:t>"…"</a:t>
            </a:r>
            <a:r>
              <a:rPr lang="en-US" sz="2000">
                <a:solidFill>
                  <a:srgbClr val="0000FF"/>
                </a:solidFill>
                <a:latin typeface="Times New Roman"/>
                <a:cs typeface="Times New Roman"/>
              </a:rPr>
              <a:t>&gt;&lt;em&gt;</a:t>
            </a:r>
            <a:r>
              <a:rPr lang="en-US" sz="2000">
                <a:latin typeface="Times New Roman"/>
                <a:cs typeface="Times New Roman"/>
              </a:rPr>
              <a:t>Selectors</a:t>
            </a:r>
            <a:r>
              <a:rPr lang="en-US" sz="2000">
                <a:solidFill>
                  <a:srgbClr val="0000FF"/>
                </a:solidFill>
                <a:latin typeface="Times New Roman"/>
                <a:cs typeface="Times New Roman"/>
              </a:rPr>
              <a:t>&lt;/em&gt;&lt;/a&gt;&lt;/h2&gt;</a:t>
            </a:r>
            <a:endParaRPr lang="en-US" sz="2000"/>
          </a:p>
        </p:txBody>
      </p:sp>
    </p:spTree>
    <p:extLst>
      <p:ext uri="{BB962C8B-B14F-4D97-AF65-F5344CB8AC3E}">
        <p14:creationId xmlns:p14="http://schemas.microsoft.com/office/powerpoint/2010/main" val="1801971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F95376-73B6-482D-A1C1-BF4AAD8C3DFD}"/>
              </a:ext>
            </a:extLst>
          </p:cNvPr>
          <p:cNvSpPr txBox="1"/>
          <p:nvPr/>
        </p:nvSpPr>
        <p:spPr>
          <a:xfrm>
            <a:off x="1189567" y="600694"/>
            <a:ext cx="10517355"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latin typeface="Times New Roman"/>
                <a:cs typeface="Times New Roman"/>
              </a:rPr>
              <a:t>The child selector is a greater-than: &gt;, like this:</a:t>
            </a:r>
            <a:endParaRPr lang="en-US" sz="2000">
              <a:solidFill>
                <a:srgbClr val="000000"/>
              </a:solidFill>
              <a:latin typeface="Calibri" panose="020F0502020204030204"/>
              <a:cs typeface="Calibri" panose="020F0502020204030204"/>
            </a:endParaRPr>
          </a:p>
          <a:p>
            <a:pPr marL="742950" lvl="1" indent="-285750">
              <a:buFont typeface="Arial"/>
              <a:buChar char="•"/>
            </a:pPr>
            <a:r>
              <a:rPr lang="en-US" sz="2000">
                <a:solidFill>
                  <a:srgbClr val="0000FF"/>
                </a:solidFill>
                <a:latin typeface="Times New Roman"/>
                <a:cs typeface="Times New Roman"/>
              </a:rPr>
              <a:t>h2</a:t>
            </a:r>
            <a:r>
              <a:rPr lang="en-US" sz="2000">
                <a:latin typeface="Times New Roman"/>
                <a:cs typeface="Times New Roman"/>
              </a:rPr>
              <a:t>&gt;</a:t>
            </a:r>
            <a:r>
              <a:rPr lang="en-US" sz="2000">
                <a:solidFill>
                  <a:srgbClr val="0000FF"/>
                </a:solidFill>
                <a:latin typeface="Times New Roman"/>
                <a:cs typeface="Times New Roman"/>
              </a:rPr>
              <a:t>em</a:t>
            </a:r>
            <a:r>
              <a:rPr lang="en-US" sz="2000">
                <a:latin typeface="Times New Roman"/>
                <a:cs typeface="Times New Roman"/>
              </a:rPr>
              <a:t> { </a:t>
            </a:r>
            <a:r>
              <a:rPr lang="en-US" sz="2000">
                <a:solidFill>
                  <a:srgbClr val="A31515"/>
                </a:solidFill>
                <a:latin typeface="Times New Roman"/>
                <a:cs typeface="Times New Roman"/>
              </a:rPr>
              <a:t>color</a:t>
            </a:r>
            <a:r>
              <a:rPr lang="en-US" sz="2000">
                <a:latin typeface="Times New Roman"/>
                <a:cs typeface="Times New Roman"/>
              </a:rPr>
              <a:t>: red; }</a:t>
            </a:r>
          </a:p>
          <a:p>
            <a:pPr marL="742950" lvl="1" indent="-285750">
              <a:buFont typeface="Arial"/>
              <a:buChar char="•"/>
            </a:pPr>
            <a:r>
              <a:rPr lang="en-US" sz="2000">
                <a:solidFill>
                  <a:srgbClr val="0000FF"/>
                </a:solidFill>
                <a:latin typeface="Times New Roman"/>
                <a:cs typeface="Times New Roman"/>
              </a:rPr>
              <a:t>&lt;h2&gt;</a:t>
            </a:r>
            <a:r>
              <a:rPr lang="en-US" sz="2000">
                <a:latin typeface="Times New Roman"/>
                <a:cs typeface="Times New Roman"/>
              </a:rPr>
              <a:t>Example </a:t>
            </a:r>
            <a:r>
              <a:rPr lang="en-US" sz="2000">
                <a:solidFill>
                  <a:srgbClr val="0000FF"/>
                </a:solidFill>
                <a:latin typeface="Times New Roman"/>
                <a:cs typeface="Times New Roman"/>
              </a:rPr>
              <a:t>&lt;em&gt;</a:t>
            </a:r>
            <a:r>
              <a:rPr lang="en-US" sz="2000">
                <a:latin typeface="Times New Roman"/>
                <a:cs typeface="Times New Roman"/>
              </a:rPr>
              <a:t>Selectors</a:t>
            </a:r>
            <a:r>
              <a:rPr lang="en-US" sz="2000">
                <a:solidFill>
                  <a:srgbClr val="0000FF"/>
                </a:solidFill>
                <a:latin typeface="Times New Roman"/>
                <a:cs typeface="Times New Roman"/>
              </a:rPr>
              <a:t>&lt;/em&gt;&lt;/h2&gt;</a:t>
            </a:r>
            <a:r>
              <a:rPr lang="en-US" sz="2000">
                <a:latin typeface="Times New Roman"/>
                <a:cs typeface="Times New Roman"/>
              </a:rPr>
              <a:t> </a:t>
            </a:r>
            <a:endParaRPr lang="en-US" sz="2000">
              <a:latin typeface="Times New Roman"/>
              <a:ea typeface="+mn-lt"/>
              <a:cs typeface="Times New Roman"/>
            </a:endParaRPr>
          </a:p>
          <a:p>
            <a:pPr marL="742950" lvl="1" indent="-285750">
              <a:buFont typeface="Arial"/>
              <a:buChar char="•"/>
            </a:pPr>
            <a:r>
              <a:rPr lang="en-US" sz="2000">
                <a:solidFill>
                  <a:srgbClr val="0000FF"/>
                </a:solidFill>
                <a:latin typeface="Times New Roman"/>
                <a:cs typeface="Times New Roman"/>
              </a:rPr>
              <a:t>&lt;h2&gt;</a:t>
            </a:r>
            <a:r>
              <a:rPr lang="en-US" sz="2000">
                <a:latin typeface="Times New Roman"/>
                <a:cs typeface="Times New Roman"/>
              </a:rPr>
              <a:t>Example </a:t>
            </a:r>
            <a:r>
              <a:rPr lang="en-US" sz="2000">
                <a:solidFill>
                  <a:srgbClr val="0000FF"/>
                </a:solidFill>
                <a:latin typeface="Times New Roman"/>
                <a:cs typeface="Times New Roman"/>
              </a:rPr>
              <a:t>&lt;a </a:t>
            </a:r>
            <a:r>
              <a:rPr lang="en-US" sz="2000">
                <a:solidFill>
                  <a:srgbClr val="FF0000"/>
                </a:solidFill>
                <a:latin typeface="Times New Roman"/>
                <a:cs typeface="Times New Roman"/>
              </a:rPr>
              <a:t>href</a:t>
            </a:r>
            <a:r>
              <a:rPr lang="en-US" sz="2000">
                <a:solidFill>
                  <a:srgbClr val="0000FF"/>
                </a:solidFill>
                <a:latin typeface="Times New Roman"/>
                <a:cs typeface="Times New Roman"/>
              </a:rPr>
              <a:t>=</a:t>
            </a:r>
            <a:r>
              <a:rPr lang="en-US" sz="2000">
                <a:solidFill>
                  <a:srgbClr val="A31515"/>
                </a:solidFill>
                <a:latin typeface="Times New Roman"/>
                <a:cs typeface="Times New Roman"/>
              </a:rPr>
              <a:t>"…"</a:t>
            </a:r>
            <a:r>
              <a:rPr lang="en-US" sz="2000">
                <a:solidFill>
                  <a:srgbClr val="0000FF"/>
                </a:solidFill>
                <a:latin typeface="Times New Roman"/>
                <a:cs typeface="Times New Roman"/>
              </a:rPr>
              <a:t>&gt;&lt;em&gt;</a:t>
            </a:r>
            <a:r>
              <a:rPr lang="en-US" sz="2000">
                <a:latin typeface="Times New Roman"/>
                <a:cs typeface="Times New Roman"/>
              </a:rPr>
              <a:t>Selectors</a:t>
            </a:r>
            <a:r>
              <a:rPr lang="en-US" sz="2000">
                <a:solidFill>
                  <a:srgbClr val="0000FF"/>
                </a:solidFill>
                <a:latin typeface="Times New Roman"/>
                <a:cs typeface="Times New Roman"/>
              </a:rPr>
              <a:t>&lt;/em&gt;&lt;/a&gt;&lt;/h2&gt;</a:t>
            </a:r>
            <a:endParaRPr lang="en-US" sz="2000">
              <a:latin typeface="Times New Roman"/>
              <a:ea typeface="+mn-lt"/>
              <a:cs typeface="Times New Roman"/>
            </a:endParaRPr>
          </a:p>
          <a:p>
            <a:endParaRPr lang="en-US" sz="2000">
              <a:latin typeface="Times New Roman"/>
              <a:cs typeface="Times New Roman"/>
            </a:endParaRPr>
          </a:p>
          <a:p>
            <a:pPr marL="285750" indent="-285750">
              <a:buFont typeface="Arial"/>
              <a:buChar char="•"/>
            </a:pPr>
            <a:r>
              <a:rPr lang="en-US" sz="2000">
                <a:latin typeface="Times New Roman"/>
                <a:cs typeface="Times New Roman"/>
              </a:rPr>
              <a:t>That would select </a:t>
            </a:r>
            <a:r>
              <a:rPr lang="en-US" sz="2000" b="1">
                <a:latin typeface="Times New Roman"/>
                <a:cs typeface="Times New Roman"/>
              </a:rPr>
              <a:t>only the first</a:t>
            </a:r>
            <a:r>
              <a:rPr lang="en-US" sz="2000">
                <a:latin typeface="Times New Roman"/>
                <a:cs typeface="Times New Roman"/>
              </a:rPr>
              <a:t> word Selectors, because the second &lt;em&gt; is immediately inside &lt;a&gt;, not &lt;h2&gt;.</a:t>
            </a:r>
          </a:p>
          <a:p>
            <a:endParaRPr lang="en-US" sz="2000">
              <a:latin typeface="Times New Roman"/>
              <a:cs typeface="Times New Roman"/>
            </a:endParaRPr>
          </a:p>
          <a:p>
            <a:pPr marL="285750" indent="-285750">
              <a:buFont typeface="Arial"/>
              <a:buChar char="•"/>
            </a:pPr>
            <a:r>
              <a:rPr lang="en-US" sz="2000">
                <a:latin typeface="Times New Roman"/>
                <a:cs typeface="Times New Roman"/>
              </a:rPr>
              <a:t>The child selector can be useful when you want be specific about the structure around the thing you're selecting. For example, changing the bullets for unordered lists:</a:t>
            </a:r>
            <a:endParaRPr lang="en-US" sz="2000">
              <a:solidFill>
                <a:srgbClr val="000000"/>
              </a:solidFill>
              <a:latin typeface="Times New Roman"/>
              <a:cs typeface="Times New Roman"/>
            </a:endParaRPr>
          </a:p>
          <a:p>
            <a:pPr marL="742950" lvl="1" indent="-285750">
              <a:buFont typeface="Arial"/>
              <a:buChar char="•"/>
            </a:pPr>
            <a:r>
              <a:rPr lang="en-US" sz="2000">
                <a:solidFill>
                  <a:srgbClr val="0000FF"/>
                </a:solidFill>
                <a:latin typeface="Times New Roman"/>
                <a:cs typeface="Times New Roman"/>
              </a:rPr>
              <a:t>ul</a:t>
            </a:r>
            <a:r>
              <a:rPr lang="en-US" sz="2000">
                <a:latin typeface="Times New Roman"/>
                <a:cs typeface="Times New Roman"/>
              </a:rPr>
              <a:t>&gt;</a:t>
            </a:r>
            <a:r>
              <a:rPr lang="en-US" sz="2000">
                <a:solidFill>
                  <a:srgbClr val="0000FF"/>
                </a:solidFill>
                <a:latin typeface="Times New Roman"/>
                <a:cs typeface="Times New Roman"/>
              </a:rPr>
              <a:t>li</a:t>
            </a:r>
            <a:r>
              <a:rPr lang="en-US" sz="2000">
                <a:latin typeface="Times New Roman"/>
                <a:cs typeface="Times New Roman"/>
              </a:rPr>
              <a:t> { </a:t>
            </a:r>
            <a:r>
              <a:rPr lang="en-US" sz="2000">
                <a:solidFill>
                  <a:srgbClr val="A31515"/>
                </a:solidFill>
                <a:latin typeface="Times New Roman"/>
                <a:cs typeface="Times New Roman"/>
              </a:rPr>
              <a:t>list-style-type</a:t>
            </a:r>
            <a:r>
              <a:rPr lang="en-US" sz="2000">
                <a:latin typeface="Times New Roman"/>
                <a:cs typeface="Times New Roman"/>
              </a:rPr>
              <a:t>: square; }</a:t>
            </a:r>
            <a:endParaRPr lang="en-US" sz="2000">
              <a:cs typeface="Calibri" panose="020F0502020204030204"/>
            </a:endParaRPr>
          </a:p>
          <a:p>
            <a:pPr marL="285750" indent="-285750">
              <a:buFont typeface="Arial"/>
              <a:buChar char="•"/>
            </a:pPr>
            <a:r>
              <a:rPr lang="en-US" sz="2000">
                <a:latin typeface="Times New Roman"/>
                <a:cs typeface="Times New Roman"/>
              </a:rPr>
              <a:t>That CSS (selecting ul&gt;li) will correctly change only the &lt;ul&gt;, not the &lt;ol&gt; that happens to be inside it.</a:t>
            </a:r>
          </a:p>
          <a:p>
            <a:pPr marL="742950" lvl="1" indent="-285750">
              <a:buFont typeface="Arial"/>
              <a:buChar char="•"/>
            </a:pPr>
            <a:r>
              <a:rPr lang="en-US" sz="2000">
                <a:solidFill>
                  <a:srgbClr val="0000FF"/>
                </a:solidFill>
                <a:latin typeface="Times New Roman"/>
                <a:cs typeface="Times New Roman"/>
              </a:rPr>
              <a:t>&lt;ul&gt;</a:t>
            </a:r>
            <a:endParaRPr lang="en-US" sz="2000">
              <a:solidFill>
                <a:srgbClr val="FFFFFF"/>
              </a:solidFill>
              <a:latin typeface="Times New Roman"/>
              <a:cs typeface="Times New Roman"/>
            </a:endParaRPr>
          </a:p>
          <a:p>
            <a:pPr marL="742950" lvl="1" indent="-285750">
              <a:buFont typeface="Arial"/>
              <a:buChar char="•"/>
            </a:pPr>
            <a:r>
              <a:rPr lang="en-US" sz="2000">
                <a:solidFill>
                  <a:srgbClr val="0000FF"/>
                </a:solidFill>
                <a:latin typeface="Times New Roman"/>
                <a:cs typeface="Times New Roman"/>
              </a:rPr>
              <a:t>&lt;li&gt;</a:t>
            </a:r>
            <a:r>
              <a:rPr lang="en-US" sz="2000">
                <a:latin typeface="Times New Roman"/>
                <a:cs typeface="Times New Roman"/>
              </a:rPr>
              <a:t> List item with an ordered list. </a:t>
            </a:r>
            <a:endParaRPr lang="en-US" sz="2000">
              <a:solidFill>
                <a:srgbClr val="FFFFFF"/>
              </a:solidFill>
              <a:latin typeface="Times New Roman"/>
              <a:cs typeface="Times New Roman"/>
            </a:endParaRPr>
          </a:p>
          <a:p>
            <a:pPr marL="742950" lvl="1" indent="-285750">
              <a:buFont typeface="Arial"/>
              <a:buChar char="•"/>
            </a:pPr>
            <a:r>
              <a:rPr lang="en-US" sz="2000">
                <a:solidFill>
                  <a:srgbClr val="0000FF"/>
                </a:solidFill>
                <a:latin typeface="Times New Roman"/>
                <a:cs typeface="Times New Roman"/>
              </a:rPr>
              <a:t>&lt;ol&gt;</a:t>
            </a:r>
          </a:p>
          <a:p>
            <a:pPr marL="742950" lvl="1" indent="-285750">
              <a:buFont typeface="Arial"/>
              <a:buChar char="•"/>
            </a:pPr>
            <a:r>
              <a:rPr lang="en-US" sz="2000">
                <a:solidFill>
                  <a:srgbClr val="0000FF"/>
                </a:solidFill>
                <a:latin typeface="Times New Roman"/>
                <a:cs typeface="Times New Roman"/>
              </a:rPr>
              <a:t>&lt;li&gt;</a:t>
            </a:r>
            <a:r>
              <a:rPr lang="en-US" sz="2000">
                <a:latin typeface="Times New Roman"/>
                <a:cs typeface="Times New Roman"/>
              </a:rPr>
              <a:t>one</a:t>
            </a:r>
            <a:r>
              <a:rPr lang="en-US" sz="2000">
                <a:solidFill>
                  <a:srgbClr val="0000FF"/>
                </a:solidFill>
                <a:latin typeface="Times New Roman"/>
                <a:cs typeface="Times New Roman"/>
              </a:rPr>
              <a:t>&lt;/li&gt;</a:t>
            </a:r>
          </a:p>
          <a:p>
            <a:pPr marL="742950" lvl="1" indent="-285750">
              <a:buFont typeface="Arial"/>
              <a:buChar char="•"/>
            </a:pPr>
            <a:r>
              <a:rPr lang="en-US" sz="2000">
                <a:solidFill>
                  <a:srgbClr val="0000FF"/>
                </a:solidFill>
                <a:latin typeface="Times New Roman"/>
                <a:cs typeface="Times New Roman"/>
              </a:rPr>
              <a:t>&lt;li&gt;</a:t>
            </a:r>
            <a:r>
              <a:rPr lang="en-US" sz="2000">
                <a:latin typeface="Times New Roman"/>
                <a:cs typeface="Times New Roman"/>
              </a:rPr>
              <a:t>two</a:t>
            </a:r>
            <a:r>
              <a:rPr lang="en-US" sz="2000">
                <a:solidFill>
                  <a:srgbClr val="0000FF"/>
                </a:solidFill>
                <a:latin typeface="Times New Roman"/>
                <a:cs typeface="Times New Roman"/>
              </a:rPr>
              <a:t>&lt;/li&gt;&lt;/ol&gt;</a:t>
            </a:r>
            <a:r>
              <a:rPr lang="en-US" sz="2000">
                <a:latin typeface="Times New Roman"/>
                <a:cs typeface="Times New Roman"/>
              </a:rPr>
              <a:t> </a:t>
            </a:r>
            <a:r>
              <a:rPr lang="en-US" sz="2000">
                <a:solidFill>
                  <a:srgbClr val="0000FF"/>
                </a:solidFill>
                <a:latin typeface="Times New Roman"/>
                <a:cs typeface="Times New Roman"/>
              </a:rPr>
              <a:t>&lt;/li&gt;</a:t>
            </a:r>
            <a:r>
              <a:rPr lang="en-US" sz="2000">
                <a:latin typeface="Times New Roman"/>
                <a:cs typeface="Times New Roman"/>
              </a:rPr>
              <a:t> </a:t>
            </a:r>
            <a:r>
              <a:rPr lang="en-US" sz="2000">
                <a:solidFill>
                  <a:srgbClr val="0000FF"/>
                </a:solidFill>
                <a:latin typeface="Times New Roman"/>
                <a:cs typeface="Times New Roman"/>
              </a:rPr>
              <a:t>&lt;/ul&gt;</a:t>
            </a:r>
            <a:endParaRPr lang="en-US" sz="2000">
              <a:solidFill>
                <a:srgbClr val="FFFFFF"/>
              </a:solidFill>
              <a:latin typeface="Times New Roman"/>
              <a:cs typeface="Times New Roman"/>
            </a:endParaRPr>
          </a:p>
          <a:p>
            <a:pPr marL="285750" indent="-285750">
              <a:buFont typeface="Arial"/>
              <a:buChar char="•"/>
            </a:pPr>
            <a:r>
              <a:rPr lang="en-US" sz="2000">
                <a:latin typeface="Times New Roman"/>
                <a:cs typeface="Times New Roman"/>
              </a:rPr>
              <a:t>Selecting ul li would change both.</a:t>
            </a:r>
          </a:p>
        </p:txBody>
      </p:sp>
      <p:sp>
        <p:nvSpPr>
          <p:cNvPr id="4" name="TextBox 3">
            <a:extLst>
              <a:ext uri="{FF2B5EF4-FFF2-40B4-BE49-F238E27FC236}">
                <a16:creationId xmlns:a16="http://schemas.microsoft.com/office/drawing/2014/main" id="{12B136F2-1B02-4B7A-9991-59A4D2E58DBC}"/>
              </a:ext>
            </a:extLst>
          </p:cNvPr>
          <p:cNvSpPr txBox="1"/>
          <p:nvPr/>
        </p:nvSpPr>
        <p:spPr>
          <a:xfrm>
            <a:off x="4724400" y="12065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Times New Roman"/>
                <a:cs typeface="Times New Roman"/>
              </a:rPr>
              <a:t>CSS Selectors</a:t>
            </a:r>
            <a:r>
              <a:rPr lang="en-GB" sz="2400">
                <a:latin typeface="Times New Roman"/>
                <a:cs typeface="Times New Roman"/>
              </a:rPr>
              <a:t>​</a:t>
            </a:r>
          </a:p>
        </p:txBody>
      </p:sp>
    </p:spTree>
    <p:extLst>
      <p:ext uri="{BB962C8B-B14F-4D97-AF65-F5344CB8AC3E}">
        <p14:creationId xmlns:p14="http://schemas.microsoft.com/office/powerpoint/2010/main" val="125907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0277CF-EA8E-422B-9B12-B8BAB2A059F1}"/>
              </a:ext>
            </a:extLst>
          </p:cNvPr>
          <p:cNvSpPr txBox="1"/>
          <p:nvPr/>
        </p:nvSpPr>
        <p:spPr>
          <a:xfrm>
            <a:off x="1139446" y="1477713"/>
            <a:ext cx="983403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a:latin typeface="Times New Roman"/>
                <a:cs typeface="Times New Roman"/>
              </a:rPr>
              <a:t>There are also </a:t>
            </a:r>
            <a:r>
              <a:rPr lang="en-US" sz="2400" i="1">
                <a:latin typeface="Times New Roman"/>
                <a:cs typeface="Times New Roman"/>
              </a:rPr>
              <a:t>pseudo-class</a:t>
            </a:r>
            <a:r>
              <a:rPr lang="en-US" sz="2400">
                <a:latin typeface="Times New Roman"/>
                <a:cs typeface="Times New Roman"/>
              </a:rPr>
              <a:t> selectors, which target elements in a particular state that the browser can figure out for us.</a:t>
            </a:r>
            <a:r>
              <a:rPr lang="en-GB" sz="2400">
                <a:latin typeface="Times New Roman"/>
                <a:cs typeface="Times New Roman"/>
              </a:rPr>
              <a:t>​</a:t>
            </a:r>
            <a:endParaRPr lang="en-US">
              <a:cs typeface="Calibri" panose="020F0502020204030204"/>
            </a:endParaRPr>
          </a:p>
        </p:txBody>
      </p:sp>
      <p:sp>
        <p:nvSpPr>
          <p:cNvPr id="5" name="TextBox 4">
            <a:extLst>
              <a:ext uri="{FF2B5EF4-FFF2-40B4-BE49-F238E27FC236}">
                <a16:creationId xmlns:a16="http://schemas.microsoft.com/office/drawing/2014/main" id="{FDC41638-23B5-42BB-9514-663A748F1934}"/>
              </a:ext>
            </a:extLst>
          </p:cNvPr>
          <p:cNvSpPr txBox="1"/>
          <p:nvPr/>
        </p:nvSpPr>
        <p:spPr>
          <a:xfrm>
            <a:off x="1832754" y="2568795"/>
            <a:ext cx="8680449"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latin typeface="Times New Roman"/>
                <a:cs typeface="Times New Roman"/>
              </a:rPr>
              <a:t>e.g. different background colour for every other table row (&lt;tr&gt;): zebra stripes.</a:t>
            </a:r>
            <a:endParaRPr lang="en-US" sz="2000">
              <a:cs typeface="Calibri"/>
            </a:endParaRPr>
          </a:p>
          <a:p>
            <a:pPr marL="285750" indent="-285750">
              <a:buFont typeface="Arial"/>
              <a:buChar char="•"/>
            </a:pPr>
            <a:r>
              <a:rPr lang="en-US" sz="2000">
                <a:solidFill>
                  <a:srgbClr val="0000FF"/>
                </a:solidFill>
                <a:latin typeface="Times New Roman"/>
                <a:cs typeface="Times New Roman"/>
              </a:rPr>
              <a:t>tr:nth-child(even)</a:t>
            </a:r>
            <a:r>
              <a:rPr lang="en-US" sz="2000">
                <a:latin typeface="Times New Roman"/>
                <a:cs typeface="Times New Roman"/>
              </a:rPr>
              <a:t> { </a:t>
            </a:r>
            <a:r>
              <a:rPr lang="en-US" sz="2000">
                <a:solidFill>
                  <a:srgbClr val="A31515"/>
                </a:solidFill>
                <a:latin typeface="Times New Roman"/>
                <a:cs typeface="Times New Roman"/>
              </a:rPr>
              <a:t>background-color</a:t>
            </a:r>
            <a:r>
              <a:rPr lang="en-US" sz="2000">
                <a:latin typeface="Times New Roman"/>
                <a:cs typeface="Times New Roman"/>
              </a:rPr>
              <a:t>: white; } </a:t>
            </a:r>
            <a:endParaRPr lang="en-US" sz="2000">
              <a:solidFill>
                <a:srgbClr val="FFFFFF"/>
              </a:solidFill>
              <a:latin typeface="Times New Roman"/>
              <a:cs typeface="Times New Roman"/>
            </a:endParaRPr>
          </a:p>
          <a:p>
            <a:pPr marL="285750" indent="-285750">
              <a:buFont typeface="Arial"/>
              <a:buChar char="•"/>
            </a:pPr>
            <a:r>
              <a:rPr lang="en-US" sz="2000">
                <a:solidFill>
                  <a:srgbClr val="0000FF"/>
                </a:solidFill>
                <a:latin typeface="Times New Roman"/>
                <a:cs typeface="Times New Roman"/>
              </a:rPr>
              <a:t>tr:nth-child(odd)</a:t>
            </a:r>
            <a:r>
              <a:rPr lang="en-US" sz="2000">
                <a:latin typeface="Times New Roman"/>
                <a:cs typeface="Times New Roman"/>
              </a:rPr>
              <a:t> { </a:t>
            </a:r>
            <a:r>
              <a:rPr lang="en-US" sz="2000">
                <a:solidFill>
                  <a:srgbClr val="A31515"/>
                </a:solidFill>
                <a:latin typeface="Times New Roman"/>
                <a:cs typeface="Times New Roman"/>
              </a:rPr>
              <a:t>background-color</a:t>
            </a:r>
            <a:r>
              <a:rPr lang="en-US" sz="2000">
                <a:latin typeface="Times New Roman"/>
                <a:cs typeface="Times New Roman"/>
              </a:rPr>
              <a:t>: silver; }</a:t>
            </a:r>
          </a:p>
          <a:p>
            <a:pPr marL="285750" indent="-285750">
              <a:buFont typeface="Arial"/>
              <a:buChar char="•"/>
            </a:pPr>
            <a:endParaRPr lang="en-US" sz="2000">
              <a:latin typeface="Times New Roman"/>
              <a:cs typeface="Times New Roman"/>
            </a:endParaRPr>
          </a:p>
          <a:p>
            <a:pPr marL="285750" indent="-285750">
              <a:buFont typeface="Arial"/>
              <a:buChar char="•"/>
            </a:pPr>
            <a:r>
              <a:rPr lang="en-US" sz="2000">
                <a:latin typeface="Times New Roman"/>
                <a:cs typeface="Times New Roman"/>
              </a:rPr>
              <a:t>e.g. these four for links, depending on their state:</a:t>
            </a:r>
          </a:p>
          <a:p>
            <a:pPr marL="285750" indent="-285750">
              <a:buFont typeface="Arial"/>
              <a:buChar char="•"/>
            </a:pPr>
            <a:r>
              <a:rPr lang="en-US" sz="2000">
                <a:solidFill>
                  <a:srgbClr val="0000FF"/>
                </a:solidFill>
                <a:latin typeface="Times New Roman"/>
                <a:cs typeface="Times New Roman"/>
              </a:rPr>
              <a:t>a:link</a:t>
            </a:r>
            <a:r>
              <a:rPr lang="en-US" sz="2000">
                <a:latin typeface="Times New Roman"/>
                <a:cs typeface="Times New Roman"/>
              </a:rPr>
              <a:t> { </a:t>
            </a:r>
            <a:r>
              <a:rPr lang="en-US" sz="2000">
                <a:solidFill>
                  <a:srgbClr val="A31515"/>
                </a:solidFill>
                <a:latin typeface="Times New Roman"/>
                <a:cs typeface="Times New Roman"/>
              </a:rPr>
              <a:t>color</a:t>
            </a:r>
            <a:r>
              <a:rPr lang="en-US" sz="2000">
                <a:latin typeface="Times New Roman"/>
                <a:cs typeface="Times New Roman"/>
              </a:rPr>
              <a:t>: blue; }</a:t>
            </a:r>
          </a:p>
          <a:p>
            <a:pPr marL="285750" indent="-285750">
              <a:buFont typeface="Arial"/>
              <a:buChar char="•"/>
            </a:pPr>
            <a:r>
              <a:rPr lang="en-US" sz="2000">
                <a:latin typeface="Times New Roman"/>
                <a:cs typeface="Times New Roman"/>
              </a:rPr>
              <a:t> </a:t>
            </a:r>
            <a:r>
              <a:rPr lang="en-US" sz="2000">
                <a:solidFill>
                  <a:srgbClr val="0000FF"/>
                </a:solidFill>
                <a:latin typeface="Times New Roman"/>
                <a:cs typeface="Times New Roman"/>
              </a:rPr>
              <a:t>a:visited </a:t>
            </a:r>
            <a:r>
              <a:rPr lang="en-US" sz="2000">
                <a:latin typeface="Times New Roman"/>
                <a:cs typeface="Times New Roman"/>
              </a:rPr>
              <a:t>{ </a:t>
            </a:r>
            <a:r>
              <a:rPr lang="en-US" sz="2000">
                <a:solidFill>
                  <a:srgbClr val="A31515"/>
                </a:solidFill>
                <a:latin typeface="Times New Roman"/>
                <a:cs typeface="Times New Roman"/>
              </a:rPr>
              <a:t>color</a:t>
            </a:r>
            <a:r>
              <a:rPr lang="en-US" sz="2000">
                <a:latin typeface="Times New Roman"/>
                <a:cs typeface="Times New Roman"/>
              </a:rPr>
              <a:t>: purple; } </a:t>
            </a:r>
            <a:endParaRPr lang="en-US" sz="2000">
              <a:solidFill>
                <a:srgbClr val="FFFFFF"/>
              </a:solidFill>
              <a:latin typeface="Times New Roman"/>
              <a:cs typeface="Times New Roman"/>
            </a:endParaRPr>
          </a:p>
          <a:p>
            <a:pPr marL="285750" indent="-285750">
              <a:buFont typeface="Arial"/>
              <a:buChar char="•"/>
            </a:pPr>
            <a:r>
              <a:rPr lang="en-US" sz="2000">
                <a:solidFill>
                  <a:srgbClr val="0000FF"/>
                </a:solidFill>
                <a:latin typeface="Times New Roman"/>
                <a:cs typeface="Times New Roman"/>
              </a:rPr>
              <a:t>a:active</a:t>
            </a:r>
            <a:r>
              <a:rPr lang="en-US" sz="2000">
                <a:latin typeface="Times New Roman"/>
                <a:cs typeface="Times New Roman"/>
              </a:rPr>
              <a:t> { </a:t>
            </a:r>
            <a:r>
              <a:rPr lang="en-US" sz="2000">
                <a:solidFill>
                  <a:srgbClr val="A31515"/>
                </a:solidFill>
                <a:latin typeface="Times New Roman"/>
                <a:cs typeface="Times New Roman"/>
              </a:rPr>
              <a:t>color</a:t>
            </a:r>
            <a:r>
              <a:rPr lang="en-US" sz="2000">
                <a:latin typeface="Times New Roman"/>
                <a:cs typeface="Times New Roman"/>
              </a:rPr>
              <a:t>: red; }</a:t>
            </a:r>
          </a:p>
          <a:p>
            <a:pPr marL="285750" indent="-285750">
              <a:buFont typeface="Arial"/>
              <a:buChar char="•"/>
            </a:pPr>
            <a:r>
              <a:rPr lang="en-US" sz="2000">
                <a:solidFill>
                  <a:srgbClr val="0000FF"/>
                </a:solidFill>
                <a:latin typeface="Times New Roman"/>
                <a:cs typeface="Times New Roman"/>
              </a:rPr>
              <a:t> a:hover</a:t>
            </a:r>
            <a:r>
              <a:rPr lang="en-US" sz="2000">
                <a:latin typeface="Times New Roman"/>
                <a:cs typeface="Times New Roman"/>
              </a:rPr>
              <a:t> { </a:t>
            </a:r>
            <a:r>
              <a:rPr lang="en-US" sz="2000">
                <a:solidFill>
                  <a:srgbClr val="A31515"/>
                </a:solidFill>
                <a:latin typeface="Times New Roman"/>
                <a:cs typeface="Times New Roman"/>
              </a:rPr>
              <a:t>color</a:t>
            </a:r>
            <a:r>
              <a:rPr lang="en-US" sz="2000">
                <a:latin typeface="Times New Roman"/>
                <a:cs typeface="Times New Roman"/>
              </a:rPr>
              <a:t>: darkblue; }</a:t>
            </a:r>
          </a:p>
        </p:txBody>
      </p:sp>
      <p:sp>
        <p:nvSpPr>
          <p:cNvPr id="3" name="TextBox 2">
            <a:extLst>
              <a:ext uri="{FF2B5EF4-FFF2-40B4-BE49-F238E27FC236}">
                <a16:creationId xmlns:a16="http://schemas.microsoft.com/office/drawing/2014/main" id="{2E75FDF0-9D0A-4B38-849C-F99C1450F3F7}"/>
              </a:ext>
            </a:extLst>
          </p:cNvPr>
          <p:cNvSpPr txBox="1"/>
          <p:nvPr/>
        </p:nvSpPr>
        <p:spPr>
          <a:xfrm>
            <a:off x="1136094" y="380982"/>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400" b="1">
                <a:latin typeface="Times New Roman"/>
                <a:ea typeface="+mj-ea"/>
                <a:cs typeface="Times New Roman"/>
              </a:rPr>
              <a:t>CSS Selectors​</a:t>
            </a:r>
          </a:p>
        </p:txBody>
      </p:sp>
    </p:spTree>
    <p:extLst>
      <p:ext uri="{BB962C8B-B14F-4D97-AF65-F5344CB8AC3E}">
        <p14:creationId xmlns:p14="http://schemas.microsoft.com/office/powerpoint/2010/main" val="2424040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D16E52-30F9-4B61-8D02-AD1B3A90DAA6}"/>
              </a:ext>
            </a:extLst>
          </p:cNvPr>
          <p:cNvSpPr txBox="1"/>
          <p:nvPr/>
        </p:nvSpPr>
        <p:spPr>
          <a:xfrm>
            <a:off x="1006456" y="1838145"/>
            <a:ext cx="10540319"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a:latin typeface="Times New Roman"/>
                <a:cs typeface="Times New Roman"/>
              </a:rPr>
              <a:t>Also,</a:t>
            </a:r>
            <a:r>
              <a:rPr lang="en-US" sz="2400" b="1">
                <a:solidFill>
                  <a:srgbClr val="FF0000"/>
                </a:solidFill>
                <a:latin typeface="Times New Roman"/>
                <a:cs typeface="Times New Roman"/>
              </a:rPr>
              <a:t> </a:t>
            </a:r>
            <a:r>
              <a:rPr lang="en-US" sz="2400" b="1" i="1">
                <a:solidFill>
                  <a:srgbClr val="FF0000"/>
                </a:solidFill>
                <a:latin typeface="Times New Roman"/>
                <a:cs typeface="Times New Roman"/>
              </a:rPr>
              <a:t>pseudo-elements</a:t>
            </a:r>
            <a:r>
              <a:rPr lang="en-US" sz="2400">
                <a:latin typeface="Times New Roman"/>
                <a:cs typeface="Times New Roman"/>
              </a:rPr>
              <a:t>, which are parts of the page the browser can automatically identify, and we can modify, almost like a &lt;span&gt; or something was magically inserted.</a:t>
            </a:r>
            <a:endParaRPr lang="en-US"/>
          </a:p>
          <a:p>
            <a:pPr marL="742950" lvl="1" indent="-285750">
              <a:buFont typeface="Arial"/>
              <a:buChar char="•"/>
            </a:pPr>
            <a:r>
              <a:rPr lang="en-US" sz="2400">
                <a:latin typeface="Times New Roman"/>
                <a:cs typeface="Times New Roman"/>
              </a:rPr>
              <a:t>e.g. target just the text on the first line of a paragraph:</a:t>
            </a:r>
            <a:endParaRPr lang="en-US">
              <a:cs typeface="Calibri" panose="020F0502020204030204"/>
            </a:endParaRPr>
          </a:p>
          <a:p>
            <a:pPr marL="285750" indent="-285750">
              <a:buFont typeface="Arial"/>
              <a:buChar char="•"/>
            </a:pPr>
            <a:endParaRPr lang="en-US" sz="2400">
              <a:solidFill>
                <a:srgbClr val="FFFFFF"/>
              </a:solidFill>
              <a:latin typeface="Times New Roman"/>
              <a:cs typeface="Times New Roman"/>
            </a:endParaRPr>
          </a:p>
          <a:p>
            <a:pPr marL="742950" lvl="1" indent="-285750">
              <a:buFont typeface="Arial"/>
              <a:buChar char="•"/>
            </a:pPr>
            <a:r>
              <a:rPr lang="en-US" sz="2400">
                <a:solidFill>
                  <a:srgbClr val="0000FF"/>
                </a:solidFill>
                <a:latin typeface="Times New Roman"/>
                <a:cs typeface="Times New Roman"/>
              </a:rPr>
              <a:t>p::first-line</a:t>
            </a:r>
            <a:r>
              <a:rPr lang="en-US" sz="2400">
                <a:latin typeface="Times New Roman"/>
                <a:cs typeface="Times New Roman"/>
              </a:rPr>
              <a:t> { </a:t>
            </a:r>
            <a:r>
              <a:rPr lang="en-US" sz="2400">
                <a:solidFill>
                  <a:srgbClr val="A31515"/>
                </a:solidFill>
                <a:latin typeface="Times New Roman"/>
                <a:cs typeface="Times New Roman"/>
              </a:rPr>
              <a:t>font-variant</a:t>
            </a:r>
            <a:r>
              <a:rPr lang="en-US" sz="2400">
                <a:latin typeface="Times New Roman"/>
                <a:cs typeface="Times New Roman"/>
              </a:rPr>
              <a:t>: small-caps; }</a:t>
            </a:r>
          </a:p>
          <a:p>
            <a:pPr marL="285750" indent="-285750">
              <a:buFont typeface="Arial"/>
              <a:buChar char="•"/>
            </a:pPr>
            <a:r>
              <a:rPr lang="en-US" sz="2400">
                <a:latin typeface="Times New Roman"/>
                <a:cs typeface="Times New Roman"/>
              </a:rPr>
              <a:t>Or only the first line of the first paragraph (within the &lt;body&gt; or a &lt;section&gt;):</a:t>
            </a:r>
          </a:p>
          <a:p>
            <a:pPr marL="742950" lvl="1" indent="-285750">
              <a:buFont typeface="Arial"/>
              <a:buChar char="•"/>
            </a:pPr>
            <a:r>
              <a:rPr lang="en-US" sz="2400">
                <a:solidFill>
                  <a:srgbClr val="0000FF"/>
                </a:solidFill>
                <a:latin typeface="Times New Roman"/>
                <a:cs typeface="Times New Roman"/>
              </a:rPr>
              <a:t>p:first-of-type::first-line</a:t>
            </a:r>
            <a:r>
              <a:rPr lang="en-US" sz="2400">
                <a:latin typeface="Times New Roman"/>
                <a:cs typeface="Times New Roman"/>
              </a:rPr>
              <a:t> { </a:t>
            </a:r>
            <a:r>
              <a:rPr lang="en-US" sz="2400">
                <a:solidFill>
                  <a:srgbClr val="A31515"/>
                </a:solidFill>
                <a:latin typeface="Times New Roman"/>
                <a:cs typeface="Times New Roman"/>
              </a:rPr>
              <a:t>font-variant</a:t>
            </a:r>
            <a:r>
              <a:rPr lang="en-US" sz="2400">
                <a:latin typeface="Times New Roman"/>
                <a:cs typeface="Times New Roman"/>
              </a:rPr>
              <a:t>: small-caps; }</a:t>
            </a:r>
          </a:p>
          <a:p>
            <a:pPr marL="285750" indent="-285750">
              <a:buFont typeface="Arial"/>
              <a:buChar char="•"/>
            </a:pPr>
            <a:endParaRPr lang="en-US" sz="2400">
              <a:latin typeface="Times New Roman"/>
              <a:cs typeface="Times New Roman"/>
            </a:endParaRPr>
          </a:p>
          <a:p>
            <a:pPr marL="285750" indent="-285750">
              <a:buFont typeface="Arial"/>
              <a:buChar char="•"/>
            </a:pPr>
            <a:r>
              <a:rPr lang="en-US" sz="2400">
                <a:latin typeface="Times New Roman"/>
                <a:cs typeface="Times New Roman"/>
              </a:rPr>
              <a:t>Or only the first line in the first paragraph of a top-level section:</a:t>
            </a:r>
          </a:p>
          <a:p>
            <a:pPr marL="742950" lvl="1" indent="-285750">
              <a:buFont typeface="Arial"/>
              <a:buChar char="•"/>
            </a:pPr>
            <a:r>
              <a:rPr lang="en-US" sz="2400">
                <a:solidFill>
                  <a:srgbClr val="0000FF"/>
                </a:solidFill>
                <a:latin typeface="Times New Roman"/>
                <a:cs typeface="Times New Roman"/>
              </a:rPr>
              <a:t>body</a:t>
            </a:r>
            <a:r>
              <a:rPr lang="en-US" sz="2400">
                <a:latin typeface="Times New Roman"/>
                <a:cs typeface="Times New Roman"/>
              </a:rPr>
              <a:t>&gt;</a:t>
            </a:r>
            <a:r>
              <a:rPr lang="en-US" sz="2400">
                <a:solidFill>
                  <a:srgbClr val="0000FF"/>
                </a:solidFill>
                <a:latin typeface="Times New Roman"/>
                <a:cs typeface="Times New Roman"/>
              </a:rPr>
              <a:t>section</a:t>
            </a:r>
            <a:r>
              <a:rPr lang="en-US" sz="2400">
                <a:latin typeface="Times New Roman"/>
                <a:cs typeface="Times New Roman"/>
              </a:rPr>
              <a:t>&gt;</a:t>
            </a:r>
            <a:r>
              <a:rPr lang="en-US" sz="2400">
                <a:solidFill>
                  <a:srgbClr val="0000FF"/>
                </a:solidFill>
                <a:latin typeface="Times New Roman"/>
                <a:cs typeface="Times New Roman"/>
              </a:rPr>
              <a:t>p:first-of-type::first-line</a:t>
            </a:r>
            <a:r>
              <a:rPr lang="en-US" sz="2400">
                <a:latin typeface="Times New Roman"/>
                <a:cs typeface="Times New Roman"/>
              </a:rPr>
              <a:t> { </a:t>
            </a:r>
            <a:r>
              <a:rPr lang="en-US" sz="2400">
                <a:solidFill>
                  <a:srgbClr val="A31515"/>
                </a:solidFill>
                <a:latin typeface="Times New Roman"/>
                <a:cs typeface="Times New Roman"/>
              </a:rPr>
              <a:t>font-variant</a:t>
            </a:r>
            <a:r>
              <a:rPr lang="en-US" sz="2400">
                <a:latin typeface="Times New Roman"/>
                <a:cs typeface="Times New Roman"/>
              </a:rPr>
              <a:t>: small-caps; }</a:t>
            </a:r>
          </a:p>
        </p:txBody>
      </p:sp>
      <p:sp>
        <p:nvSpPr>
          <p:cNvPr id="3" name="TextBox 2">
            <a:extLst>
              <a:ext uri="{FF2B5EF4-FFF2-40B4-BE49-F238E27FC236}">
                <a16:creationId xmlns:a16="http://schemas.microsoft.com/office/drawing/2014/main" id="{0086C9E9-8A50-4E04-AACB-ED9A5E6E3EA4}"/>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400" b="1">
                <a:latin typeface="Times New Roman"/>
                <a:ea typeface="+mj-ea"/>
                <a:cs typeface="Times New Roman"/>
              </a:rPr>
              <a:t>CSS Selectors​</a:t>
            </a:r>
          </a:p>
        </p:txBody>
      </p:sp>
    </p:spTree>
    <p:extLst>
      <p:ext uri="{BB962C8B-B14F-4D97-AF65-F5344CB8AC3E}">
        <p14:creationId xmlns:p14="http://schemas.microsoft.com/office/powerpoint/2010/main" val="3095277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831E0F-06D8-46F9-83AB-F5AE25E3C33D}"/>
              </a:ext>
            </a:extLst>
          </p:cNvPr>
          <p:cNvSpPr>
            <a:spLocks noGrp="1"/>
          </p:cNvSpPr>
          <p:nvPr>
            <p:ph type="title"/>
          </p:nvPr>
        </p:nvSpPr>
        <p:spPr/>
        <p:txBody>
          <a:bodyPr/>
          <a:lstStyle/>
          <a:p>
            <a:pPr algn="ctr">
              <a:lnSpc>
                <a:spcPct val="100000"/>
              </a:lnSpc>
              <a:spcBef>
                <a:spcPts val="0"/>
              </a:spcBef>
            </a:pPr>
            <a:r>
              <a:rPr lang="en-US" b="1">
                <a:latin typeface="Times New Roman"/>
                <a:cs typeface="Times New Roman"/>
              </a:rPr>
              <a:t>Colours in CSS</a:t>
            </a:r>
            <a:endParaRPr lang="en-GB">
              <a:ea typeface="+mj-lt"/>
              <a:cs typeface="+mj-lt"/>
            </a:endParaRPr>
          </a:p>
        </p:txBody>
      </p:sp>
      <p:sp>
        <p:nvSpPr>
          <p:cNvPr id="7" name="Content Placeholder 6">
            <a:extLst>
              <a:ext uri="{FF2B5EF4-FFF2-40B4-BE49-F238E27FC236}">
                <a16:creationId xmlns:a16="http://schemas.microsoft.com/office/drawing/2014/main" id="{BA2E62AD-0EEB-4570-A65D-3E7249FAC845}"/>
              </a:ext>
            </a:extLst>
          </p:cNvPr>
          <p:cNvSpPr>
            <a:spLocks noGrp="1"/>
          </p:cNvSpPr>
          <p:nvPr>
            <p:ph sz="half" idx="1"/>
          </p:nvPr>
        </p:nvSpPr>
        <p:spPr>
          <a:xfrm>
            <a:off x="737558" y="1322418"/>
            <a:ext cx="6015486" cy="4351338"/>
          </a:xfrm>
        </p:spPr>
        <p:txBody>
          <a:bodyPr vert="horz" lIns="91440" tIns="45720" rIns="91440" bIns="45720" rtlCol="0" anchor="t">
            <a:noAutofit/>
          </a:bodyPr>
          <a:lstStyle/>
          <a:p>
            <a:pPr marL="285750" indent="-285750">
              <a:lnSpc>
                <a:spcPct val="100000"/>
              </a:lnSpc>
              <a:spcBef>
                <a:spcPts val="0"/>
              </a:spcBef>
              <a:buFont typeface="Arial,Sans-Serif" panose="020B0604020202020204" pitchFamily="34" charset="0"/>
            </a:pPr>
            <a:r>
              <a:rPr lang="en-US" sz="2000">
                <a:latin typeface="Times New Roman"/>
                <a:cs typeface="Times New Roman"/>
              </a:rPr>
              <a:t>We have seen a few places we can give a colour in CSS: color, background-color, border-color. </a:t>
            </a:r>
            <a:endParaRPr lang="en-US" sz="2000" dirty="0">
              <a:latin typeface="Times New Roman"/>
              <a:cs typeface="Times New Roman"/>
            </a:endParaRPr>
          </a:p>
          <a:p>
            <a:pPr marL="285750" indent="-285750">
              <a:lnSpc>
                <a:spcPct val="100000"/>
              </a:lnSpc>
              <a:spcBef>
                <a:spcPts val="0"/>
              </a:spcBef>
              <a:buFont typeface="Arial,Sans-Serif" panose="020B0604020202020204" pitchFamily="34" charset="0"/>
            </a:pPr>
            <a:endParaRPr lang="en-US" sz="2000" dirty="0">
              <a:latin typeface="Times New Roman"/>
              <a:cs typeface="Times New Roman"/>
            </a:endParaRPr>
          </a:p>
          <a:p>
            <a:pPr marL="285750" indent="-285750">
              <a:lnSpc>
                <a:spcPct val="100000"/>
              </a:lnSpc>
              <a:spcBef>
                <a:spcPts val="0"/>
              </a:spcBef>
              <a:buFont typeface="Arial,Sans-Serif" panose="020B0604020202020204" pitchFamily="34" charset="0"/>
            </a:pPr>
            <a:r>
              <a:rPr lang="en-US" sz="2000">
                <a:latin typeface="Times New Roman"/>
                <a:cs typeface="Times New Roman"/>
              </a:rPr>
              <a:t>The colour words are easy, but limited.</a:t>
            </a:r>
            <a:endParaRPr lang="en-US" sz="2000" dirty="0">
              <a:latin typeface="Times New Roman"/>
              <a:cs typeface="Times New Roman"/>
            </a:endParaRPr>
          </a:p>
          <a:p>
            <a:pPr marL="285750" indent="-285750">
              <a:lnSpc>
                <a:spcPct val="100000"/>
              </a:lnSpc>
              <a:spcBef>
                <a:spcPts val="0"/>
              </a:spcBef>
              <a:buFont typeface="Arial,Sans-Serif" panose="020B0604020202020204" pitchFamily="34" charset="0"/>
            </a:pPr>
            <a:endParaRPr lang="en-US" sz="2000" dirty="0">
              <a:latin typeface="Times New Roman"/>
              <a:cs typeface="Times New Roman"/>
            </a:endParaRPr>
          </a:p>
          <a:p>
            <a:pPr marL="285750" indent="-285750">
              <a:lnSpc>
                <a:spcPct val="100000"/>
              </a:lnSpc>
              <a:spcBef>
                <a:spcPts val="0"/>
              </a:spcBef>
              <a:buFont typeface="Arial,Sans-Serif" panose="020B0604020202020204" pitchFamily="34" charset="0"/>
            </a:pPr>
            <a:r>
              <a:rPr lang="en-US" sz="2000">
                <a:latin typeface="Times New Roman"/>
                <a:cs typeface="Times New Roman"/>
              </a:rPr>
              <a:t>But colours on computer screens have different rules. They start with black and add light to brighten: the </a:t>
            </a:r>
            <a:r>
              <a:rPr lang="en-US" sz="2000" i="1">
                <a:solidFill>
                  <a:srgbClr val="FF0000"/>
                </a:solidFill>
                <a:latin typeface="Times New Roman"/>
                <a:cs typeface="Times New Roman"/>
              </a:rPr>
              <a:t>RGB</a:t>
            </a:r>
            <a:r>
              <a:rPr lang="en-US" sz="2000">
                <a:latin typeface="Times New Roman"/>
                <a:cs typeface="Times New Roman"/>
              </a:rPr>
              <a:t> or the </a:t>
            </a:r>
            <a:r>
              <a:rPr lang="en-US" sz="2000" i="1">
                <a:solidFill>
                  <a:srgbClr val="FF0000"/>
                </a:solidFill>
                <a:latin typeface="Times New Roman"/>
                <a:cs typeface="Times New Roman"/>
              </a:rPr>
              <a:t>additive colour model</a:t>
            </a:r>
            <a:r>
              <a:rPr lang="en-US" sz="2000">
                <a:solidFill>
                  <a:srgbClr val="FF0000"/>
                </a:solidFill>
                <a:latin typeface="Times New Roman"/>
                <a:cs typeface="Times New Roman"/>
              </a:rPr>
              <a:t>.</a:t>
            </a:r>
            <a:endParaRPr lang="en-US" sz="2000">
              <a:latin typeface="Times New Roman"/>
              <a:ea typeface="+mn-lt"/>
              <a:cs typeface="+mn-lt"/>
            </a:endParaRPr>
          </a:p>
          <a:p>
            <a:pPr marL="285750" indent="-285750">
              <a:lnSpc>
                <a:spcPct val="100000"/>
              </a:lnSpc>
              <a:spcBef>
                <a:spcPts val="0"/>
              </a:spcBef>
              <a:buFont typeface="Arial,Sans-Serif" panose="020B0604020202020204" pitchFamily="34" charset="0"/>
            </a:pPr>
            <a:r>
              <a:rPr lang="en-US" sz="2000">
                <a:latin typeface="Times New Roman"/>
                <a:cs typeface="Times New Roman"/>
              </a:rPr>
              <a:t>With additive colours, the primary colours are </a:t>
            </a:r>
            <a:r>
              <a:rPr lang="en-US" sz="2000">
                <a:solidFill>
                  <a:srgbClr val="FF0000"/>
                </a:solidFill>
                <a:latin typeface="Times New Roman"/>
                <a:cs typeface="Times New Roman"/>
              </a:rPr>
              <a:t>red, green, and blue</a:t>
            </a:r>
            <a:endParaRPr lang="en-US" sz="2000">
              <a:latin typeface="Times New Roman"/>
              <a:ea typeface="+mn-lt"/>
              <a:cs typeface="+mn-lt"/>
            </a:endParaRPr>
          </a:p>
          <a:p>
            <a:pPr marL="285750" indent="-285750">
              <a:lnSpc>
                <a:spcPct val="100000"/>
              </a:lnSpc>
              <a:spcBef>
                <a:spcPts val="0"/>
              </a:spcBef>
              <a:buFont typeface="Arial,Sans-Serif" panose="020B0604020202020204" pitchFamily="34" charset="0"/>
            </a:pPr>
            <a:r>
              <a:rPr lang="en-US" sz="2000">
                <a:latin typeface="Times New Roman"/>
                <a:cs typeface="Times New Roman"/>
              </a:rPr>
              <a:t>Colours in CSS are (usually) specified with </a:t>
            </a:r>
            <a:r>
              <a:rPr lang="en-US" sz="2000">
                <a:solidFill>
                  <a:srgbClr val="FF0000"/>
                </a:solidFill>
                <a:latin typeface="Times New Roman"/>
                <a:cs typeface="Times New Roman"/>
              </a:rPr>
              <a:t>RGB</a:t>
            </a:r>
            <a:r>
              <a:rPr lang="en-US" sz="2000">
                <a:latin typeface="Times New Roman"/>
                <a:cs typeface="Times New Roman"/>
              </a:rPr>
              <a:t> colour. We are essentially directly indicating how the display should illuminate: how much of red/ green/ blue light should be added to the (black) screen.</a:t>
            </a:r>
            <a:endParaRPr lang="en-US" sz="2000">
              <a:latin typeface="Times New Roman"/>
              <a:ea typeface="+mn-lt"/>
              <a:cs typeface="+mn-lt"/>
            </a:endParaRPr>
          </a:p>
          <a:p>
            <a:pPr marL="285750" indent="-285750">
              <a:lnSpc>
                <a:spcPct val="100000"/>
              </a:lnSpc>
              <a:spcBef>
                <a:spcPts val="0"/>
              </a:spcBef>
              <a:buFont typeface="Arial,Sans-Serif" panose="020B0604020202020204" pitchFamily="34" charset="0"/>
            </a:pPr>
            <a:r>
              <a:rPr lang="en-US" sz="2000">
                <a:latin typeface="Times New Roman"/>
                <a:cs typeface="Times New Roman"/>
              </a:rPr>
              <a:t>Each of the R, G, and B values is specified on this scale, from darkest (0) to lightest (f):</a:t>
            </a:r>
            <a:endParaRPr lang="en-US" sz="2000">
              <a:latin typeface="Times New Roman"/>
              <a:ea typeface="+mn-lt"/>
              <a:cs typeface="+mn-lt"/>
            </a:endParaRPr>
          </a:p>
          <a:p>
            <a:pPr marL="742950" lvl="1" indent="-285750">
              <a:lnSpc>
                <a:spcPct val="100000"/>
              </a:lnSpc>
              <a:spcBef>
                <a:spcPts val="0"/>
              </a:spcBef>
              <a:buFont typeface="Arial,Sans-Serif" panose="020B0604020202020204" pitchFamily="34" charset="0"/>
            </a:pPr>
            <a:r>
              <a:rPr lang="en-US" sz="2000">
                <a:latin typeface="Times New Roman"/>
                <a:cs typeface="Times New Roman"/>
              </a:rPr>
              <a:t>0, 1, 2, 3, 4, 5, 6, 7, 8, 9, a, b, c, d, e, f</a:t>
            </a:r>
            <a:endParaRPr lang="en-US" sz="2000">
              <a:latin typeface="Times New Roman"/>
              <a:ea typeface="+mn-lt"/>
              <a:cs typeface="+mn-lt"/>
            </a:endParaRPr>
          </a:p>
          <a:p>
            <a:pPr marL="685800">
              <a:lnSpc>
                <a:spcPct val="100000"/>
              </a:lnSpc>
              <a:spcBef>
                <a:spcPts val="0"/>
              </a:spcBef>
            </a:pPr>
            <a:endParaRPr lang="en-US" sz="2000">
              <a:latin typeface="Times New Roman"/>
              <a:ea typeface="+mn-lt"/>
              <a:cs typeface="+mn-lt"/>
            </a:endParaRPr>
          </a:p>
          <a:p>
            <a:pPr marL="285750" indent="-285750">
              <a:lnSpc>
                <a:spcPct val="100000"/>
              </a:lnSpc>
              <a:spcBef>
                <a:spcPts val="0"/>
              </a:spcBef>
              <a:buFont typeface="Arial,Sans-Serif" panose="020B0604020202020204" pitchFamily="34" charset="0"/>
            </a:pPr>
            <a:endParaRPr lang="en-US" sz="2000">
              <a:latin typeface="Times New Roman"/>
              <a:ea typeface="+mn-lt"/>
              <a:cs typeface="+mn-lt"/>
            </a:endParaRPr>
          </a:p>
          <a:p>
            <a:endParaRPr lang="en-GB" sz="2000">
              <a:latin typeface="Times New Roman"/>
              <a:cs typeface="Calibri"/>
            </a:endParaRPr>
          </a:p>
        </p:txBody>
      </p:sp>
      <p:pic>
        <p:nvPicPr>
          <p:cNvPr id="11" name="Picture 11" descr="A picture containing clock&#10;&#10;Description generated with very high confidence">
            <a:extLst>
              <a:ext uri="{FF2B5EF4-FFF2-40B4-BE49-F238E27FC236}">
                <a16:creationId xmlns:a16="http://schemas.microsoft.com/office/drawing/2014/main" id="{20917C22-1147-46A8-B429-8FC2C5C86AC5}"/>
              </a:ext>
            </a:extLst>
          </p:cNvPr>
          <p:cNvPicPr>
            <a:picLocks noGrp="1" noChangeAspect="1"/>
          </p:cNvPicPr>
          <p:nvPr>
            <p:ph sz="half" idx="2"/>
          </p:nvPr>
        </p:nvPicPr>
        <p:blipFill>
          <a:blip r:embed="rId2"/>
          <a:stretch>
            <a:fillRect/>
          </a:stretch>
        </p:blipFill>
        <p:spPr>
          <a:xfrm>
            <a:off x="7185355" y="2337384"/>
            <a:ext cx="3342196" cy="3342196"/>
          </a:xfrm>
        </p:spPr>
      </p:pic>
    </p:spTree>
    <p:extLst>
      <p:ext uri="{BB962C8B-B14F-4D97-AF65-F5344CB8AC3E}">
        <p14:creationId xmlns:p14="http://schemas.microsoft.com/office/powerpoint/2010/main" val="4245010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A3AF65-DB5C-4A4F-8F52-B1EC78D80C4D}"/>
              </a:ext>
            </a:extLst>
          </p:cNvPr>
          <p:cNvSpPr txBox="1"/>
          <p:nvPr/>
        </p:nvSpPr>
        <p:spPr>
          <a:xfrm>
            <a:off x="1327151" y="1178983"/>
            <a:ext cx="9752160"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latin typeface="Times New Roman"/>
                <a:cs typeface="Times New Roman"/>
              </a:rPr>
              <a:t>Some basics:</a:t>
            </a:r>
            <a:endParaRPr lang="en-US"/>
          </a:p>
          <a:p>
            <a:pPr lvl="1">
              <a:buChar char="•"/>
            </a:pPr>
            <a:r>
              <a:rPr lang="en-US">
                <a:latin typeface="Times New Roman"/>
                <a:cs typeface="Times New Roman"/>
              </a:rPr>
              <a:t>#000: black </a:t>
            </a:r>
            <a:r>
              <a:rPr lang="en-US">
                <a:highlight>
                  <a:srgbClr val="000000"/>
                </a:highlight>
                <a:latin typeface="Times New Roman"/>
                <a:cs typeface="Times New Roman"/>
              </a:rPr>
              <a:t>#000</a:t>
            </a:r>
          </a:p>
          <a:p>
            <a:pPr lvl="1">
              <a:buChar char="•"/>
            </a:pPr>
            <a:r>
              <a:rPr lang="en-US">
                <a:latin typeface="Times New Roman"/>
                <a:cs typeface="Times New Roman"/>
              </a:rPr>
              <a:t>#f00: red </a:t>
            </a:r>
            <a:r>
              <a:rPr lang="en-US">
                <a:solidFill>
                  <a:srgbClr val="FFFFFF"/>
                </a:solidFill>
                <a:highlight>
                  <a:srgbClr val="FF0000"/>
                </a:highlight>
                <a:latin typeface="Times New Roman"/>
                <a:cs typeface="Times New Roman"/>
              </a:rPr>
              <a:t>#f00</a:t>
            </a:r>
          </a:p>
          <a:p>
            <a:pPr lvl="1">
              <a:buChar char="•"/>
            </a:pPr>
            <a:r>
              <a:rPr lang="en-US">
                <a:latin typeface="Times New Roman"/>
                <a:cs typeface="Times New Roman"/>
              </a:rPr>
              <a:t>#0f0: green </a:t>
            </a:r>
            <a:r>
              <a:rPr lang="en-US">
                <a:highlight>
                  <a:srgbClr val="00FF00"/>
                </a:highlight>
                <a:latin typeface="Times New Roman"/>
                <a:cs typeface="Times New Roman"/>
              </a:rPr>
              <a:t>#0f0</a:t>
            </a:r>
          </a:p>
          <a:p>
            <a:pPr lvl="1">
              <a:buChar char="•"/>
            </a:pPr>
            <a:r>
              <a:rPr lang="en-US">
                <a:latin typeface="Times New Roman"/>
                <a:cs typeface="Times New Roman"/>
              </a:rPr>
              <a:t>#00f: blue </a:t>
            </a:r>
            <a:r>
              <a:rPr lang="en-US">
                <a:highlight>
                  <a:srgbClr val="0000FF"/>
                </a:highlight>
                <a:latin typeface="Times New Roman"/>
                <a:cs typeface="Times New Roman"/>
              </a:rPr>
              <a:t>#00f</a:t>
            </a:r>
          </a:p>
          <a:p>
            <a:pPr lvl="1">
              <a:buChar char="•"/>
            </a:pPr>
            <a:r>
              <a:rPr lang="en-US">
                <a:latin typeface="Times New Roman"/>
                <a:cs typeface="Times New Roman"/>
              </a:rPr>
              <a:t>#fff: white #fff</a:t>
            </a:r>
          </a:p>
          <a:p>
            <a:endParaRPr lang="en-US">
              <a:latin typeface="Times New Roman"/>
              <a:cs typeface="Times New Roman"/>
            </a:endParaRPr>
          </a:p>
          <a:p>
            <a:pPr marL="285750" indent="-285750">
              <a:buFont typeface="Arial"/>
              <a:buChar char="•"/>
            </a:pPr>
            <a:r>
              <a:rPr lang="en-US">
                <a:latin typeface="Times New Roman"/>
                <a:cs typeface="Times New Roman"/>
              </a:rPr>
              <a:t>We can use the 0 to f scale to blend colours together.</a:t>
            </a:r>
            <a:endParaRPr lang="en-US">
              <a:latin typeface="Calibri" panose="020F0502020204030204"/>
              <a:cs typeface="Calibri" panose="020F0502020204030204"/>
            </a:endParaRPr>
          </a:p>
          <a:p>
            <a:pPr marL="742950" lvl="1" indent="-285750">
              <a:buFont typeface="Arial"/>
              <a:buChar char="•"/>
            </a:pPr>
            <a:r>
              <a:rPr lang="en-US">
                <a:latin typeface="Times New Roman"/>
                <a:cs typeface="Times New Roman"/>
              </a:rPr>
              <a:t>e.g. part way between black </a:t>
            </a:r>
            <a:r>
              <a:rPr lang="en-US">
                <a:solidFill>
                  <a:srgbClr val="FFFFFF"/>
                </a:solidFill>
                <a:highlight>
                  <a:srgbClr val="000000"/>
                </a:highlight>
                <a:latin typeface="Times New Roman"/>
                <a:cs typeface="Times New Roman"/>
              </a:rPr>
              <a:t>(#000)</a:t>
            </a:r>
            <a:r>
              <a:rPr lang="en-US">
                <a:latin typeface="Times New Roman"/>
                <a:cs typeface="Times New Roman"/>
              </a:rPr>
              <a:t> and red </a:t>
            </a:r>
            <a:r>
              <a:rPr lang="en-US">
                <a:highlight>
                  <a:srgbClr val="FF0000"/>
                </a:highlight>
                <a:latin typeface="Times New Roman"/>
                <a:cs typeface="Times New Roman"/>
              </a:rPr>
              <a:t>(#f00)</a:t>
            </a:r>
            <a:r>
              <a:rPr lang="en-US">
                <a:latin typeface="Times New Roman"/>
                <a:cs typeface="Times New Roman"/>
              </a:rPr>
              <a:t> is </a:t>
            </a:r>
            <a:r>
              <a:rPr lang="en-US">
                <a:highlight>
                  <a:srgbClr val="800000"/>
                </a:highlight>
                <a:latin typeface="Times New Roman"/>
                <a:cs typeface="Times New Roman"/>
              </a:rPr>
              <a:t>#800</a:t>
            </a:r>
            <a:r>
              <a:rPr lang="en-US">
                <a:latin typeface="Times New Roman"/>
                <a:cs typeface="Times New Roman"/>
              </a:rPr>
              <a:t>. Probably dark red. </a:t>
            </a:r>
            <a:r>
              <a:rPr lang="en-US">
                <a:highlight>
                  <a:srgbClr val="800000"/>
                </a:highlight>
                <a:latin typeface="Times New Roman"/>
                <a:cs typeface="Times New Roman"/>
              </a:rPr>
              <a:t>#800</a:t>
            </a:r>
            <a:endParaRPr lang="en-US">
              <a:latin typeface="Times New Roman"/>
              <a:cs typeface="Times New Roman"/>
            </a:endParaRPr>
          </a:p>
          <a:p>
            <a:pPr marL="742950" lvl="1" indent="-285750">
              <a:buFont typeface="Arial"/>
              <a:buChar char="•"/>
            </a:pPr>
            <a:r>
              <a:rPr lang="en-US">
                <a:latin typeface="Times New Roman"/>
                <a:cs typeface="Times New Roman"/>
              </a:rPr>
              <a:t>e.g. between blue </a:t>
            </a:r>
            <a:r>
              <a:rPr lang="en-US">
                <a:highlight>
                  <a:srgbClr val="0000FF"/>
                </a:highlight>
                <a:latin typeface="Times New Roman"/>
                <a:cs typeface="Times New Roman"/>
              </a:rPr>
              <a:t>(#00f)</a:t>
            </a:r>
            <a:r>
              <a:rPr lang="en-US">
                <a:latin typeface="Times New Roman"/>
                <a:cs typeface="Times New Roman"/>
              </a:rPr>
              <a:t> and white (#fff) is </a:t>
            </a:r>
            <a:r>
              <a:rPr lang="en-US">
                <a:highlight>
                  <a:srgbClr val="00FFFF"/>
                </a:highlight>
                <a:latin typeface="Times New Roman"/>
                <a:cs typeface="Times New Roman"/>
              </a:rPr>
              <a:t>#aaf</a:t>
            </a:r>
            <a:r>
              <a:rPr lang="en-US">
                <a:latin typeface="Times New Roman"/>
                <a:cs typeface="Times New Roman"/>
              </a:rPr>
              <a:t>. Probably light blue. </a:t>
            </a:r>
            <a:r>
              <a:rPr lang="en-US">
                <a:highlight>
                  <a:srgbClr val="00FFFF"/>
                </a:highlight>
                <a:latin typeface="Times New Roman"/>
                <a:cs typeface="Times New Roman"/>
              </a:rPr>
              <a:t>#aaf</a:t>
            </a:r>
            <a:endParaRPr lang="en-US">
              <a:latin typeface="Times New Roman"/>
              <a:cs typeface="Times New Roman"/>
            </a:endParaRPr>
          </a:p>
        </p:txBody>
      </p:sp>
      <p:sp>
        <p:nvSpPr>
          <p:cNvPr id="5" name="TextBox 4">
            <a:extLst>
              <a:ext uri="{FF2B5EF4-FFF2-40B4-BE49-F238E27FC236}">
                <a16:creationId xmlns:a16="http://schemas.microsoft.com/office/drawing/2014/main" id="{F0C9077F-3256-4EE0-BD28-7EFCE9E6286B}"/>
              </a:ext>
            </a:extLst>
          </p:cNvPr>
          <p:cNvSpPr txBox="1"/>
          <p:nvPr/>
        </p:nvSpPr>
        <p:spPr>
          <a:xfrm>
            <a:off x="1326552" y="4243157"/>
            <a:ext cx="784436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latin typeface="Times New Roman"/>
                <a:cs typeface="Times New Roman"/>
              </a:rPr>
              <a:t>To convert a three-character colour to six, double the characters: </a:t>
            </a:r>
            <a:endParaRPr lang="en-US">
              <a:solidFill>
                <a:srgbClr val="000000"/>
              </a:solidFill>
              <a:latin typeface="Calibri" panose="020F0502020204030204"/>
              <a:cs typeface="Calibri" panose="020F0502020204030204"/>
            </a:endParaRPr>
          </a:p>
          <a:p>
            <a:pPr marL="285750" indent="-285750">
              <a:buFont typeface="Arial"/>
              <a:buChar char="•"/>
            </a:pPr>
            <a:r>
              <a:rPr lang="en-US">
                <a:solidFill>
                  <a:srgbClr val="FFFFFF"/>
                </a:solidFill>
                <a:highlight>
                  <a:srgbClr val="FF00FF"/>
                </a:highlight>
                <a:latin typeface="Times New Roman"/>
                <a:cs typeface="Times New Roman"/>
              </a:rPr>
              <a:t>#f40</a:t>
            </a:r>
            <a:r>
              <a:rPr lang="en-US">
                <a:latin typeface="Times New Roman"/>
                <a:cs typeface="Times New Roman"/>
              </a:rPr>
              <a:t> = </a:t>
            </a:r>
            <a:r>
              <a:rPr lang="en-US">
                <a:solidFill>
                  <a:srgbClr val="FFFFFF"/>
                </a:solidFill>
                <a:highlight>
                  <a:srgbClr val="FF00FF"/>
                </a:highlight>
                <a:latin typeface="Times New Roman"/>
                <a:cs typeface="Times New Roman"/>
              </a:rPr>
              <a:t>#ff4400</a:t>
            </a:r>
            <a:r>
              <a:rPr lang="en-US">
                <a:solidFill>
                  <a:srgbClr val="FFFFFF"/>
                </a:solidFill>
                <a:latin typeface="Times New Roman"/>
                <a:cs typeface="Times New Roman"/>
              </a:rPr>
              <a:t>. </a:t>
            </a:r>
            <a:endParaRPr lang="en-US">
              <a:solidFill>
                <a:srgbClr val="000000"/>
              </a:solidFill>
              <a:latin typeface="Calibri" panose="020F0502020204030204"/>
              <a:cs typeface="Calibri" panose="020F0502020204030204"/>
            </a:endParaRPr>
          </a:p>
        </p:txBody>
      </p:sp>
      <p:sp>
        <p:nvSpPr>
          <p:cNvPr id="7" name="TextBox 6">
            <a:extLst>
              <a:ext uri="{FF2B5EF4-FFF2-40B4-BE49-F238E27FC236}">
                <a16:creationId xmlns:a16="http://schemas.microsoft.com/office/drawing/2014/main" id="{AA55609C-8987-4E5C-9217-9A0EB75AFD32}"/>
              </a:ext>
            </a:extLst>
          </p:cNvPr>
          <p:cNvSpPr txBox="1"/>
          <p:nvPr/>
        </p:nvSpPr>
        <p:spPr>
          <a:xfrm>
            <a:off x="1231900" y="5391149"/>
            <a:ext cx="78443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latin typeface="Times New Roman"/>
                <a:cs typeface="Times New Roman"/>
              </a:rPr>
              <a:t>To convert a six-character colour to three, </a:t>
            </a:r>
            <a:r>
              <a:rPr lang="en-US">
                <a:latin typeface="Times New Roman"/>
                <a:ea typeface="+mn-lt"/>
                <a:cs typeface="Times New Roman"/>
              </a:rPr>
              <a:t>take the first character of each pair: </a:t>
            </a:r>
            <a:r>
              <a:rPr lang="en-US">
                <a:latin typeface="Times New Roman"/>
                <a:cs typeface="Times New Roman"/>
              </a:rPr>
              <a:t>#f7c308 ≈ #fc0.</a:t>
            </a:r>
            <a:r>
              <a:rPr lang="en-US">
                <a:solidFill>
                  <a:srgbClr val="FFFFFF"/>
                </a:solidFill>
                <a:latin typeface="Times New Roman"/>
                <a:cs typeface="Times New Roman"/>
              </a:rPr>
              <a:t> </a:t>
            </a:r>
            <a:endParaRPr lang="en-US">
              <a:solidFill>
                <a:srgbClr val="000000"/>
              </a:solidFill>
              <a:latin typeface="Times New Roman"/>
              <a:cs typeface="Times New Roman"/>
            </a:endParaRPr>
          </a:p>
          <a:p>
            <a:pPr marL="742950" lvl="1" indent="-285750">
              <a:buFont typeface="Arial"/>
              <a:buChar char="•"/>
            </a:pPr>
            <a:r>
              <a:rPr lang="en-US">
                <a:solidFill>
                  <a:srgbClr val="0070C0"/>
                </a:solidFill>
                <a:highlight>
                  <a:srgbClr val="FFFF00"/>
                </a:highlight>
                <a:latin typeface="Times New Roman"/>
                <a:cs typeface="Times New Roman"/>
              </a:rPr>
              <a:t>#f7c308</a:t>
            </a:r>
            <a:r>
              <a:rPr lang="en-US">
                <a:latin typeface="Times New Roman"/>
                <a:cs typeface="Times New Roman"/>
              </a:rPr>
              <a:t> = </a:t>
            </a:r>
            <a:r>
              <a:rPr lang="en-US">
                <a:solidFill>
                  <a:srgbClr val="0070C0"/>
                </a:solidFill>
                <a:highlight>
                  <a:srgbClr val="FFFF00"/>
                </a:highlight>
                <a:latin typeface="Times New Roman"/>
                <a:cs typeface="Times New Roman"/>
              </a:rPr>
              <a:t>#fc0.</a:t>
            </a:r>
            <a:r>
              <a:rPr lang="en-US">
                <a:solidFill>
                  <a:srgbClr val="FFFFFF"/>
                </a:solidFill>
                <a:latin typeface="Times New Roman"/>
                <a:cs typeface="Times New Roman"/>
              </a:rPr>
              <a:t> </a:t>
            </a:r>
            <a:endParaRPr lang="en-US">
              <a:solidFill>
                <a:srgbClr val="000000"/>
              </a:solidFill>
              <a:latin typeface="Times New Roman"/>
              <a:cs typeface="Times New Roman"/>
            </a:endParaRPr>
          </a:p>
        </p:txBody>
      </p:sp>
      <p:sp>
        <p:nvSpPr>
          <p:cNvPr id="3" name="Title 2">
            <a:extLst>
              <a:ext uri="{FF2B5EF4-FFF2-40B4-BE49-F238E27FC236}">
                <a16:creationId xmlns:a16="http://schemas.microsoft.com/office/drawing/2014/main" id="{B2B29E18-046B-4625-B6DF-4F75B336FE61}"/>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pPr>
            <a:r>
              <a:rPr lang="en-US" b="1">
                <a:latin typeface="Times New Roman"/>
                <a:cs typeface="Times New Roman"/>
              </a:rPr>
              <a:t>Colours in CSS</a:t>
            </a:r>
            <a:endParaRPr lang="en-GB">
              <a:ea typeface="+mj-lt"/>
              <a:cs typeface="+mj-lt"/>
            </a:endParaRPr>
          </a:p>
        </p:txBody>
      </p:sp>
    </p:spTree>
    <p:extLst>
      <p:ext uri="{BB962C8B-B14F-4D97-AF65-F5344CB8AC3E}">
        <p14:creationId xmlns:p14="http://schemas.microsoft.com/office/powerpoint/2010/main" val="75762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7C8A8C8B-D4E6-4F8E-8DC9-52B39B423DDE}"/>
              </a:ext>
            </a:extLst>
          </p:cNvPr>
          <p:cNvSpPr>
            <a:spLocks noGrp="1"/>
          </p:cNvSpPr>
          <p:nvPr>
            <p:ph type="title"/>
          </p:nvPr>
        </p:nvSpPr>
        <p:spPr>
          <a:xfrm>
            <a:off x="1179226" y="826680"/>
            <a:ext cx="9833548" cy="1325563"/>
          </a:xfrm>
        </p:spPr>
        <p:txBody>
          <a:bodyPr>
            <a:normAutofit/>
          </a:bodyPr>
          <a:lstStyle/>
          <a:p>
            <a:pPr algn="ctr"/>
            <a:r>
              <a:rPr lang="en-GB" sz="4000">
                <a:solidFill>
                  <a:schemeClr val="bg1"/>
                </a:solidFill>
                <a:ea typeface="+mj-lt"/>
                <a:cs typeface="+mj-lt"/>
              </a:rPr>
              <a:t>Learning Outcomes</a:t>
            </a:r>
          </a:p>
        </p:txBody>
      </p:sp>
      <p:sp>
        <p:nvSpPr>
          <p:cNvPr id="6" name="Content Placeholder 5">
            <a:extLst>
              <a:ext uri="{FF2B5EF4-FFF2-40B4-BE49-F238E27FC236}">
                <a16:creationId xmlns:a16="http://schemas.microsoft.com/office/drawing/2014/main" id="{B83FEF8F-736A-4AA8-A819-EC0C82BD35AD}"/>
              </a:ext>
            </a:extLst>
          </p:cNvPr>
          <p:cNvSpPr>
            <a:spLocks noGrp="1"/>
          </p:cNvSpPr>
          <p:nvPr>
            <p:ph idx="1"/>
          </p:nvPr>
        </p:nvSpPr>
        <p:spPr>
          <a:xfrm>
            <a:off x="819793" y="2460366"/>
            <a:ext cx="10782453" cy="3887295"/>
          </a:xfrm>
        </p:spPr>
        <p:txBody>
          <a:bodyPr vert="horz" lIns="91440" tIns="45720" rIns="91440" bIns="45720" rtlCol="0" anchor="t">
            <a:noAutofit/>
          </a:bodyPr>
          <a:lstStyle/>
          <a:p>
            <a:pPr lvl="1">
              <a:lnSpc>
                <a:spcPct val="100000"/>
              </a:lnSpc>
              <a:spcBef>
                <a:spcPts val="0"/>
              </a:spcBef>
              <a:spcAft>
                <a:spcPts val="600"/>
              </a:spcAft>
            </a:pPr>
            <a:endParaRPr lang="en-US" sz="1800">
              <a:latin typeface="Times New Roman"/>
              <a:cs typeface="Times New Roman"/>
            </a:endParaRPr>
          </a:p>
          <a:p>
            <a:endParaRPr lang="en-GB" sz="1800">
              <a:solidFill>
                <a:srgbClr val="000000"/>
              </a:solidFill>
              <a:cs typeface="Calibri"/>
            </a:endParaRPr>
          </a:p>
        </p:txBody>
      </p:sp>
      <p:sp>
        <p:nvSpPr>
          <p:cNvPr id="4" name="Content Placeholder 5">
            <a:extLst>
              <a:ext uri="{FF2B5EF4-FFF2-40B4-BE49-F238E27FC236}">
                <a16:creationId xmlns:a16="http://schemas.microsoft.com/office/drawing/2014/main" id="{46AE5316-C4E7-485F-B592-D8E531780F03}"/>
              </a:ext>
            </a:extLst>
          </p:cNvPr>
          <p:cNvSpPr txBox="1">
            <a:spLocks/>
          </p:cNvSpPr>
          <p:nvPr/>
        </p:nvSpPr>
        <p:spPr>
          <a:xfrm>
            <a:off x="972193" y="2612766"/>
            <a:ext cx="10782453" cy="388729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spcBef>
                <a:spcPts val="0"/>
              </a:spcBef>
              <a:spcAft>
                <a:spcPts val="600"/>
              </a:spcAft>
            </a:pPr>
            <a:r>
              <a:rPr lang="en-US" sz="1800">
                <a:latin typeface="Times New Roman"/>
                <a:cs typeface="Times New Roman"/>
              </a:rPr>
              <a:t>Learn the different types of CSS and how to add them to the HTML.</a:t>
            </a:r>
          </a:p>
          <a:p>
            <a:pPr lvl="1">
              <a:lnSpc>
                <a:spcPct val="100000"/>
              </a:lnSpc>
              <a:spcBef>
                <a:spcPts val="0"/>
              </a:spcBef>
              <a:spcAft>
                <a:spcPts val="600"/>
              </a:spcAft>
            </a:pPr>
            <a:r>
              <a:rPr lang="en-US" sz="1800">
                <a:solidFill>
                  <a:srgbClr val="000000"/>
                </a:solidFill>
                <a:latin typeface="Times New Roman"/>
                <a:cs typeface="Times New Roman"/>
              </a:rPr>
              <a:t>The CSS stylesheet syntax or so called the CSS rule-set.</a:t>
            </a:r>
          </a:p>
          <a:p>
            <a:pPr lvl="1">
              <a:lnSpc>
                <a:spcPct val="100000"/>
              </a:lnSpc>
              <a:spcBef>
                <a:spcPts val="0"/>
              </a:spcBef>
              <a:spcAft>
                <a:spcPts val="600"/>
              </a:spcAft>
            </a:pPr>
            <a:r>
              <a:rPr lang="en-US" sz="1800">
                <a:solidFill>
                  <a:srgbClr val="000000"/>
                </a:solidFill>
                <a:latin typeface="Times New Roman"/>
                <a:cs typeface="Times New Roman"/>
              </a:rPr>
              <a:t>CSS properties for different HTML tags.</a:t>
            </a:r>
          </a:p>
          <a:p>
            <a:pPr lvl="1">
              <a:lnSpc>
                <a:spcPct val="100000"/>
              </a:lnSpc>
              <a:spcBef>
                <a:spcPts val="0"/>
              </a:spcBef>
              <a:spcAft>
                <a:spcPts val="600"/>
              </a:spcAft>
            </a:pPr>
            <a:r>
              <a:rPr lang="en-US" sz="1800">
                <a:solidFill>
                  <a:srgbClr val="000000"/>
                </a:solidFill>
                <a:latin typeface="Times New Roman"/>
                <a:cs typeface="Times New Roman"/>
              </a:rPr>
              <a:t>CSS box model</a:t>
            </a:r>
          </a:p>
          <a:p>
            <a:pPr lvl="1">
              <a:lnSpc>
                <a:spcPct val="100000"/>
              </a:lnSpc>
              <a:spcBef>
                <a:spcPts val="0"/>
              </a:spcBef>
              <a:spcAft>
                <a:spcPts val="600"/>
              </a:spcAft>
            </a:pPr>
            <a:r>
              <a:rPr lang="en-US" sz="1800">
                <a:solidFill>
                  <a:srgbClr val="000000"/>
                </a:solidFill>
                <a:latin typeface="Times New Roman"/>
                <a:cs typeface="Times New Roman"/>
              </a:rPr>
              <a:t>CSS units used for the length such as: width, margin, padding, font-size.</a:t>
            </a:r>
          </a:p>
          <a:p>
            <a:pPr lvl="1">
              <a:lnSpc>
                <a:spcPct val="100000"/>
              </a:lnSpc>
              <a:spcBef>
                <a:spcPts val="0"/>
              </a:spcBef>
              <a:spcAft>
                <a:spcPts val="600"/>
              </a:spcAft>
            </a:pPr>
            <a:r>
              <a:rPr lang="en-US" sz="1800">
                <a:ea typeface="+mn-lt"/>
                <a:cs typeface="+mn-lt"/>
              </a:rPr>
              <a:t>CSS selectors  and their categories.</a:t>
            </a:r>
            <a:endParaRPr lang="en-US" sz="1800">
              <a:solidFill>
                <a:srgbClr val="000000"/>
              </a:solidFill>
              <a:latin typeface="Calibri"/>
              <a:cs typeface="Calibri"/>
            </a:endParaRPr>
          </a:p>
          <a:p>
            <a:pPr lvl="1">
              <a:lnSpc>
                <a:spcPct val="100000"/>
              </a:lnSpc>
              <a:spcBef>
                <a:spcPts val="0"/>
              </a:spcBef>
              <a:spcAft>
                <a:spcPts val="600"/>
              </a:spcAft>
            </a:pPr>
            <a:r>
              <a:rPr lang="en-US" sz="1800">
                <a:solidFill>
                  <a:srgbClr val="000000"/>
                </a:solidFill>
                <a:latin typeface="Calibri"/>
                <a:cs typeface="Calibri"/>
              </a:rPr>
              <a:t>Colors in CSS</a:t>
            </a:r>
          </a:p>
          <a:p>
            <a:pPr lvl="1">
              <a:lnSpc>
                <a:spcPct val="100000"/>
              </a:lnSpc>
              <a:spcBef>
                <a:spcPts val="0"/>
              </a:spcBef>
              <a:spcAft>
                <a:spcPts val="600"/>
              </a:spcAft>
            </a:pPr>
            <a:r>
              <a:rPr lang="en-US" sz="1800">
                <a:solidFill>
                  <a:srgbClr val="000000"/>
                </a:solidFill>
                <a:latin typeface="Calibri"/>
                <a:cs typeface="Calibri"/>
              </a:rPr>
              <a:t>Development Tools</a:t>
            </a:r>
          </a:p>
          <a:p>
            <a:pPr lvl="1">
              <a:lnSpc>
                <a:spcPct val="100000"/>
              </a:lnSpc>
              <a:spcBef>
                <a:spcPts val="0"/>
              </a:spcBef>
              <a:spcAft>
                <a:spcPts val="600"/>
              </a:spcAft>
            </a:pPr>
            <a:endParaRPr lang="en-US" sz="1800">
              <a:solidFill>
                <a:srgbClr val="000000"/>
              </a:solidFill>
              <a:latin typeface="Calibri"/>
              <a:cs typeface="Calibri"/>
            </a:endParaRPr>
          </a:p>
          <a:p>
            <a:pPr lvl="1">
              <a:lnSpc>
                <a:spcPct val="100000"/>
              </a:lnSpc>
              <a:spcBef>
                <a:spcPts val="0"/>
              </a:spcBef>
              <a:spcAft>
                <a:spcPts val="600"/>
              </a:spcAft>
            </a:pPr>
            <a:endParaRPr lang="en-US" sz="1800">
              <a:solidFill>
                <a:srgbClr val="000000"/>
              </a:solidFill>
              <a:latin typeface="Calibri"/>
              <a:cs typeface="Calibri"/>
            </a:endParaRPr>
          </a:p>
          <a:p>
            <a:pPr lvl="1">
              <a:lnSpc>
                <a:spcPct val="100000"/>
              </a:lnSpc>
              <a:spcBef>
                <a:spcPts val="0"/>
              </a:spcBef>
              <a:spcAft>
                <a:spcPts val="600"/>
              </a:spcAft>
            </a:pPr>
            <a:endParaRPr lang="en-US" sz="1800">
              <a:solidFill>
                <a:srgbClr val="000000"/>
              </a:solidFill>
              <a:latin typeface="Times New Roman"/>
              <a:cs typeface="Times New Roman"/>
            </a:endParaRPr>
          </a:p>
          <a:p>
            <a:pPr lvl="1">
              <a:lnSpc>
                <a:spcPct val="100000"/>
              </a:lnSpc>
              <a:spcBef>
                <a:spcPts val="0"/>
              </a:spcBef>
              <a:spcAft>
                <a:spcPts val="600"/>
              </a:spcAft>
            </a:pPr>
            <a:endParaRPr lang="en-US" sz="1800">
              <a:solidFill>
                <a:srgbClr val="000000"/>
              </a:solidFill>
              <a:latin typeface="Times New Roman"/>
              <a:cs typeface="Times New Roman"/>
            </a:endParaRPr>
          </a:p>
          <a:p>
            <a:endParaRPr lang="en-GB" sz="1800">
              <a:solidFill>
                <a:srgbClr val="000000"/>
              </a:solidFill>
              <a:cs typeface="Calibri"/>
            </a:endParaRPr>
          </a:p>
        </p:txBody>
      </p:sp>
    </p:spTree>
    <p:extLst>
      <p:ext uri="{BB962C8B-B14F-4D97-AF65-F5344CB8AC3E}">
        <p14:creationId xmlns:p14="http://schemas.microsoft.com/office/powerpoint/2010/main" val="1668877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EEA95B58-70E9-4018-84D7-FB6A7E2FFFDC}"/>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Browser Compatibility</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7F6B9777-56DF-4B47-B339-7D29CAE99F5A}"/>
              </a:ext>
            </a:extLst>
          </p:cNvPr>
          <p:cNvSpPr txBox="1"/>
          <p:nvPr/>
        </p:nvSpPr>
        <p:spPr>
          <a:xfrm>
            <a:off x="891679" y="2647272"/>
            <a:ext cx="10538038"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a:solidFill>
                  <a:srgbClr val="000000"/>
                </a:solidFill>
              </a:rPr>
              <a:t>Remember that the HTML + CSS that you create is sent to the web browser of whoever views your page. Their browser is responsible for displaying it.</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How will it do that? It can be hard to know.</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We need some way to ensure that our pages will look okay everywhere, including different browsers (including older browsers), screen sizes, operating systems, etc.</a:t>
            </a:r>
            <a:endParaRPr lang="en-US" sz="20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000">
                <a:solidFill>
                  <a:srgbClr val="000000"/>
                </a:solidFill>
              </a:rPr>
              <a:t>First, follow the rules: HTML and CSS were designed with this in mind.</a:t>
            </a:r>
          </a:p>
          <a:p>
            <a:pPr lvl="1" indent="-228600" defTabSz="914400">
              <a:lnSpc>
                <a:spcPct val="90000"/>
              </a:lnSpc>
              <a:spcAft>
                <a:spcPts val="600"/>
              </a:spcAft>
              <a:buFont typeface="Arial" panose="020B0604020202020204" pitchFamily="34" charset="0"/>
              <a:buChar char="•"/>
            </a:pPr>
            <a:r>
              <a:rPr lang="en-US" sz="2000">
                <a:solidFill>
                  <a:srgbClr val="000000"/>
                </a:solidFill>
              </a:rPr>
              <a:t>Create valid HTML and CSS so it will be understood everywhere.</a:t>
            </a:r>
          </a:p>
          <a:p>
            <a:pPr lvl="1" indent="-228600" defTabSz="914400">
              <a:lnSpc>
                <a:spcPct val="90000"/>
              </a:lnSpc>
              <a:spcAft>
                <a:spcPts val="600"/>
              </a:spcAft>
              <a:buFont typeface="Arial" panose="020B0604020202020204" pitchFamily="34" charset="0"/>
              <a:buChar char="•"/>
            </a:pPr>
            <a:r>
              <a:rPr lang="en-US" sz="2000">
                <a:solidFill>
                  <a:srgbClr val="000000"/>
                </a:solidFill>
              </a:rPr>
              <a:t>Use the built-in compatibility features, like generic fonts for font-family.</a:t>
            </a:r>
          </a:p>
          <a:p>
            <a:pPr lvl="1" indent="-228600" defTabSz="914400">
              <a:lnSpc>
                <a:spcPct val="90000"/>
              </a:lnSpc>
              <a:spcAft>
                <a:spcPts val="600"/>
              </a:spcAft>
              <a:buFont typeface="Arial" panose="020B0604020202020204" pitchFamily="34" charset="0"/>
              <a:buChar char="•"/>
            </a:pPr>
            <a:r>
              <a:rPr lang="en-US" sz="2000">
                <a:solidFill>
                  <a:srgbClr val="000000"/>
                </a:solidFill>
              </a:rPr>
              <a:t>HTML features are well supported, but there can also be differences in the way browsers handle CSS properties. Good references have info on what works in what browser versions</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e.g. font-style was an original CSS property and works in every browser.</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e.g. grid (and friends) weren't supported in IE/Edge until Edge version 16 (late 2017).</a:t>
            </a:r>
            <a:endParaRPr lang="en-US" sz="2000">
              <a:solidFill>
                <a:srgbClr val="000000"/>
              </a:solidFill>
              <a:cs typeface="Calibri"/>
            </a:endParaRPr>
          </a:p>
        </p:txBody>
      </p:sp>
    </p:spTree>
    <p:extLst>
      <p:ext uri="{BB962C8B-B14F-4D97-AF65-F5344CB8AC3E}">
        <p14:creationId xmlns:p14="http://schemas.microsoft.com/office/powerpoint/2010/main" val="516873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59A00A3-BF41-4C5B-823B-8F58975A69DC}"/>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Browser Styles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F8A8BF71-DC0F-43E6-A2F9-B172288083C1}"/>
              </a:ext>
            </a:extLst>
          </p:cNvPr>
          <p:cNvSpPr txBox="1"/>
          <p:nvPr/>
        </p:nvSpPr>
        <p:spPr>
          <a:xfrm>
            <a:off x="776660" y="2661649"/>
            <a:ext cx="10739321"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 panose="020B0604020202020204" pitchFamily="34" charset="0"/>
              <a:buChar char="•"/>
            </a:pPr>
            <a:r>
              <a:rPr lang="en-US" sz="2000">
                <a:latin typeface="Times New Roman"/>
                <a:cs typeface="Times New Roman"/>
              </a:rPr>
              <a:t>As you work with CSS, you will start to notice differences in the default styles between browsers.</a:t>
            </a:r>
            <a:endParaRPr lang="en-US" sz="2000">
              <a:latin typeface="Calibri" panose="020F0502020204030204"/>
              <a:cs typeface="Calibri" panose="020F0502020204030204"/>
            </a:endParaRPr>
          </a:p>
          <a:p>
            <a:pPr marL="742950" lvl="1" indent="-285750" defTabSz="914400">
              <a:buFont typeface="Arial" panose="020B0604020202020204" pitchFamily="34" charset="0"/>
              <a:buChar char="•"/>
            </a:pPr>
            <a:r>
              <a:rPr lang="en-US" sz="2000">
                <a:latin typeface="Times New Roman"/>
                <a:cs typeface="Times New Roman"/>
              </a:rPr>
              <a:t>e.g. Is the size of the &lt;h2&gt; font the same in all browsers? Are you sure?</a:t>
            </a:r>
            <a:endParaRPr lang="en-US" sz="2000">
              <a:ea typeface="+mn-lt"/>
              <a:cs typeface="+mn-lt"/>
            </a:endParaRPr>
          </a:p>
          <a:p>
            <a:pPr marL="285750" indent="-285750" defTabSz="914400">
              <a:buFont typeface="Arial" panose="020B0604020202020204" pitchFamily="34" charset="0"/>
              <a:buChar char="•"/>
            </a:pPr>
            <a:r>
              <a:rPr lang="en-US" sz="2000">
                <a:latin typeface="Times New Roman"/>
                <a:cs typeface="Times New Roman"/>
              </a:rPr>
              <a:t>There are a couple of ways to deal with this so you get a consistent appearance everywhere…</a:t>
            </a:r>
            <a:endParaRPr lang="en-US" sz="2000">
              <a:ea typeface="+mn-lt"/>
              <a:cs typeface="+mn-lt"/>
            </a:endParaRPr>
          </a:p>
          <a:p>
            <a:pPr marL="742950" lvl="1" indent="-285750" defTabSz="914400">
              <a:buFont typeface="Arial" panose="020B0604020202020204" pitchFamily="34" charset="0"/>
              <a:buChar char="•"/>
            </a:pPr>
            <a:r>
              <a:rPr lang="en-US" sz="2000">
                <a:latin typeface="Times New Roman"/>
                <a:cs typeface="Times New Roman"/>
              </a:rPr>
              <a:t>A </a:t>
            </a:r>
            <a:r>
              <a:rPr lang="en-US" sz="2000" b="1" i="1">
                <a:solidFill>
                  <a:srgbClr val="FF0000"/>
                </a:solidFill>
                <a:latin typeface="Times New Roman"/>
                <a:cs typeface="Times New Roman"/>
              </a:rPr>
              <a:t>reset stylesheet</a:t>
            </a:r>
            <a:r>
              <a:rPr lang="en-US" sz="2000">
                <a:solidFill>
                  <a:srgbClr val="FFFF00"/>
                </a:solidFill>
                <a:latin typeface="Times New Roman"/>
                <a:cs typeface="Times New Roman"/>
              </a:rPr>
              <a:t> </a:t>
            </a:r>
            <a:r>
              <a:rPr lang="en-US" sz="2000">
                <a:latin typeface="Times New Roman"/>
                <a:cs typeface="Times New Roman"/>
              </a:rPr>
              <a:t>will clear </a:t>
            </a:r>
            <a:r>
              <a:rPr lang="en-US" sz="2000" b="1">
                <a:latin typeface="Times New Roman"/>
                <a:cs typeface="Times New Roman"/>
              </a:rPr>
              <a:t>all</a:t>
            </a:r>
            <a:r>
              <a:rPr lang="en-US" sz="2000">
                <a:latin typeface="Times New Roman"/>
                <a:cs typeface="Times New Roman"/>
              </a:rPr>
              <a:t> of the browser's default style rules: no more &lt;em&gt; is italics, &lt;h2&gt; is a larger font, etc.</a:t>
            </a:r>
            <a:endParaRPr lang="en-US" sz="2000">
              <a:solidFill>
                <a:srgbClr val="000000"/>
              </a:solidFill>
              <a:latin typeface="Calibri" panose="020F0502020204030204"/>
              <a:cs typeface="Calibri" panose="020F0502020204030204"/>
            </a:endParaRPr>
          </a:p>
          <a:p>
            <a:pPr marL="742950" lvl="1" indent="-285750" defTabSz="914400">
              <a:buFont typeface="Arial" panose="020B0604020202020204" pitchFamily="34" charset="0"/>
              <a:buChar char="•"/>
            </a:pPr>
            <a:r>
              <a:rPr lang="en-US" sz="2000">
                <a:solidFill>
                  <a:srgbClr val="000000"/>
                </a:solidFill>
                <a:latin typeface="Times New Roman"/>
                <a:cs typeface="Times New Roman"/>
              </a:rPr>
              <a:t>you</a:t>
            </a:r>
            <a:r>
              <a:rPr lang="en-US" sz="2000">
                <a:latin typeface="Times New Roman"/>
                <a:cs typeface="Times New Roman"/>
              </a:rPr>
              <a:t> have a consistent nothing styled stylesheet to start with, you can build from there.</a:t>
            </a:r>
            <a:endParaRPr lang="en-US" sz="2000">
              <a:latin typeface="Calibri" panose="020F0502020204030204"/>
              <a:cs typeface="Calibri" panose="020F0502020204030204"/>
            </a:endParaRPr>
          </a:p>
          <a:p>
            <a:pPr marL="742950" lvl="1" indent="-285750" defTabSz="914400">
              <a:buFont typeface="Arial" panose="020B0604020202020204" pitchFamily="34" charset="0"/>
              <a:buChar char="•"/>
            </a:pPr>
            <a:r>
              <a:rPr lang="en-US" sz="2000">
                <a:latin typeface="Times New Roman"/>
                <a:cs typeface="Times New Roman"/>
              </a:rPr>
              <a:t>You will probably start with the reset CSS (in a separate file) and then add your own from there:</a:t>
            </a:r>
            <a:endParaRPr lang="en-US" sz="2000">
              <a:ea typeface="+mn-lt"/>
              <a:cs typeface="+mn-lt"/>
            </a:endParaRPr>
          </a:p>
          <a:p>
            <a:pPr marL="1200150" lvl="2" indent="-285750" defTabSz="914400">
              <a:buFont typeface="Arial" panose="020B0604020202020204" pitchFamily="34" charset="0"/>
              <a:buChar char="•"/>
            </a:pPr>
            <a:r>
              <a:rPr lang="en-US" sz="2000">
                <a:solidFill>
                  <a:srgbClr val="0000FF"/>
                </a:solidFill>
                <a:latin typeface="Times New Roman"/>
                <a:cs typeface="Times New Roman"/>
              </a:rPr>
              <a:t>&lt;link </a:t>
            </a:r>
            <a:r>
              <a:rPr lang="en-US" sz="2000">
                <a:solidFill>
                  <a:srgbClr val="FF0000"/>
                </a:solidFill>
                <a:latin typeface="Times New Roman"/>
                <a:cs typeface="Times New Roman"/>
              </a:rPr>
              <a:t>rel</a:t>
            </a:r>
            <a:r>
              <a:rPr lang="en-US" sz="2000">
                <a:solidFill>
                  <a:srgbClr val="0000FF"/>
                </a:solidFill>
                <a:latin typeface="Times New Roman"/>
                <a:cs typeface="Times New Roman"/>
              </a:rPr>
              <a:t>=</a:t>
            </a:r>
            <a:r>
              <a:rPr lang="en-US" sz="2000">
                <a:solidFill>
                  <a:srgbClr val="A31515"/>
                </a:solidFill>
                <a:latin typeface="Times New Roman"/>
                <a:cs typeface="Times New Roman"/>
              </a:rPr>
              <a:t>"stylesheet"</a:t>
            </a:r>
            <a:r>
              <a:rPr lang="en-US" sz="2000">
                <a:solidFill>
                  <a:srgbClr val="0000FF"/>
                </a:solidFill>
                <a:latin typeface="Times New Roman"/>
                <a:cs typeface="Times New Roman"/>
              </a:rPr>
              <a:t> </a:t>
            </a:r>
            <a:r>
              <a:rPr lang="en-US" sz="2000">
                <a:solidFill>
                  <a:srgbClr val="FF0000"/>
                </a:solidFill>
                <a:latin typeface="Times New Roman"/>
                <a:cs typeface="Times New Roman"/>
              </a:rPr>
              <a:t>href</a:t>
            </a:r>
            <a:r>
              <a:rPr lang="en-US" sz="2000">
                <a:solidFill>
                  <a:srgbClr val="0000FF"/>
                </a:solidFill>
                <a:latin typeface="Times New Roman"/>
                <a:cs typeface="Times New Roman"/>
              </a:rPr>
              <a:t>=</a:t>
            </a:r>
            <a:r>
              <a:rPr lang="en-US" sz="2000">
                <a:solidFill>
                  <a:srgbClr val="A31515"/>
                </a:solidFill>
                <a:latin typeface="Times New Roman"/>
                <a:cs typeface="Times New Roman"/>
              </a:rPr>
              <a:t>"reset.css"</a:t>
            </a:r>
            <a:r>
              <a:rPr lang="en-US" sz="2000">
                <a:solidFill>
                  <a:srgbClr val="0000FF"/>
                </a:solidFill>
                <a:latin typeface="Times New Roman"/>
                <a:cs typeface="Times New Roman"/>
              </a:rPr>
              <a:t> /&gt;</a:t>
            </a:r>
            <a:r>
              <a:rPr lang="en-US" sz="2000">
                <a:latin typeface="Times New Roman"/>
                <a:cs typeface="Times New Roman"/>
              </a:rPr>
              <a:t> </a:t>
            </a:r>
            <a:endParaRPr lang="en-US" sz="2000">
              <a:ea typeface="+mn-lt"/>
              <a:cs typeface="+mn-lt"/>
            </a:endParaRPr>
          </a:p>
          <a:p>
            <a:pPr marL="1200150" lvl="2" indent="-285750" defTabSz="914400">
              <a:buFont typeface="Arial" panose="020B0604020202020204" pitchFamily="34" charset="0"/>
              <a:buChar char="•"/>
            </a:pPr>
            <a:r>
              <a:rPr lang="en-US" sz="2000">
                <a:solidFill>
                  <a:srgbClr val="0000FF"/>
                </a:solidFill>
                <a:latin typeface="Times New Roman"/>
                <a:cs typeface="Times New Roman"/>
              </a:rPr>
              <a:t>&lt;link </a:t>
            </a:r>
            <a:r>
              <a:rPr lang="en-US" sz="2000">
                <a:solidFill>
                  <a:srgbClr val="FF0000"/>
                </a:solidFill>
                <a:latin typeface="Times New Roman"/>
                <a:cs typeface="Times New Roman"/>
              </a:rPr>
              <a:t>rel</a:t>
            </a:r>
            <a:r>
              <a:rPr lang="en-US" sz="2000">
                <a:solidFill>
                  <a:srgbClr val="0000FF"/>
                </a:solidFill>
                <a:latin typeface="Times New Roman"/>
                <a:cs typeface="Times New Roman"/>
              </a:rPr>
              <a:t>=</a:t>
            </a:r>
            <a:r>
              <a:rPr lang="en-US" sz="2000">
                <a:solidFill>
                  <a:srgbClr val="A31515"/>
                </a:solidFill>
                <a:latin typeface="Times New Roman"/>
                <a:cs typeface="Times New Roman"/>
              </a:rPr>
              <a:t>"stylesheet"</a:t>
            </a:r>
            <a:r>
              <a:rPr lang="en-US" sz="2000">
                <a:solidFill>
                  <a:srgbClr val="0000FF"/>
                </a:solidFill>
                <a:latin typeface="Times New Roman"/>
                <a:cs typeface="Times New Roman"/>
              </a:rPr>
              <a:t> </a:t>
            </a:r>
            <a:r>
              <a:rPr lang="en-US" sz="2000">
                <a:solidFill>
                  <a:srgbClr val="FF0000"/>
                </a:solidFill>
                <a:latin typeface="Times New Roman"/>
                <a:cs typeface="Times New Roman"/>
              </a:rPr>
              <a:t>href</a:t>
            </a:r>
            <a:r>
              <a:rPr lang="en-US" sz="2000">
                <a:solidFill>
                  <a:srgbClr val="0000FF"/>
                </a:solidFill>
                <a:latin typeface="Times New Roman"/>
                <a:cs typeface="Times New Roman"/>
              </a:rPr>
              <a:t>=</a:t>
            </a:r>
            <a:r>
              <a:rPr lang="en-US" sz="2000">
                <a:solidFill>
                  <a:srgbClr val="A31515"/>
                </a:solidFill>
                <a:latin typeface="Times New Roman"/>
                <a:cs typeface="Times New Roman"/>
              </a:rPr>
              <a:t>"my_style.css"</a:t>
            </a:r>
            <a:r>
              <a:rPr lang="en-US" sz="2000">
                <a:solidFill>
                  <a:srgbClr val="0000FF"/>
                </a:solidFill>
                <a:latin typeface="Times New Roman"/>
                <a:cs typeface="Times New Roman"/>
              </a:rPr>
              <a:t> /&gt;</a:t>
            </a:r>
            <a:endParaRPr lang="en-US" sz="2000">
              <a:ea typeface="+mn-lt"/>
              <a:cs typeface="+mn-lt"/>
            </a:endParaRPr>
          </a:p>
          <a:p>
            <a:pPr marL="742950" lvl="1" indent="-285750" defTabSz="914400">
              <a:buFont typeface="Arial" panose="020B0604020202020204" pitchFamily="34" charset="0"/>
              <a:buChar char="•"/>
            </a:pPr>
            <a:r>
              <a:rPr lang="en-US" sz="2000">
                <a:latin typeface="Times New Roman"/>
                <a:cs typeface="Times New Roman"/>
              </a:rPr>
              <a:t>In my_style.css, you might have rules like:</a:t>
            </a:r>
            <a:endParaRPr lang="en-US" sz="2000">
              <a:ea typeface="+mn-lt"/>
              <a:cs typeface="+mn-lt"/>
            </a:endParaRPr>
          </a:p>
          <a:p>
            <a:pPr marL="1200150" lvl="2" indent="-285750" defTabSz="914400">
              <a:buFont typeface="Arial" panose="020B0604020202020204" pitchFamily="34" charset="0"/>
              <a:buChar char="•"/>
            </a:pPr>
            <a:r>
              <a:rPr lang="en-US" sz="2000">
                <a:solidFill>
                  <a:srgbClr val="0000FF"/>
                </a:solidFill>
                <a:latin typeface="Times New Roman"/>
                <a:cs typeface="Times New Roman"/>
              </a:rPr>
              <a:t>h2</a:t>
            </a:r>
            <a:r>
              <a:rPr lang="en-US" sz="2000">
                <a:latin typeface="Times New Roman"/>
                <a:cs typeface="Times New Roman"/>
              </a:rPr>
              <a:t> { </a:t>
            </a:r>
            <a:r>
              <a:rPr lang="en-US" sz="2000">
                <a:solidFill>
                  <a:srgbClr val="A31515"/>
                </a:solidFill>
                <a:latin typeface="Times New Roman"/>
                <a:cs typeface="Times New Roman"/>
              </a:rPr>
              <a:t>font-size</a:t>
            </a:r>
            <a:r>
              <a:rPr lang="en-US" sz="2000">
                <a:latin typeface="Times New Roman"/>
                <a:cs typeface="Times New Roman"/>
              </a:rPr>
              <a:t>: 1.5em; </a:t>
            </a:r>
            <a:endParaRPr lang="en-US" sz="2000">
              <a:ea typeface="+mn-lt"/>
              <a:cs typeface="+mn-lt"/>
            </a:endParaRPr>
          </a:p>
          <a:p>
            <a:pPr marL="1200150" lvl="2" indent="-285750" defTabSz="914400">
              <a:buFont typeface="Arial" panose="020B0604020202020204" pitchFamily="34" charset="0"/>
              <a:buChar char="•"/>
            </a:pPr>
            <a:r>
              <a:rPr lang="en-US" sz="2000">
                <a:solidFill>
                  <a:srgbClr val="A31515"/>
                </a:solidFill>
                <a:latin typeface="Times New Roman"/>
                <a:cs typeface="Times New Roman"/>
              </a:rPr>
              <a:t>font-weight</a:t>
            </a:r>
            <a:r>
              <a:rPr lang="en-US" sz="2000">
                <a:latin typeface="Times New Roman"/>
                <a:cs typeface="Times New Roman"/>
              </a:rPr>
              <a:t>: bold; }</a:t>
            </a:r>
            <a:endParaRPr lang="en-US" sz="2000">
              <a:ea typeface="+mn-lt"/>
              <a:cs typeface="+mn-lt"/>
            </a:endParaRPr>
          </a:p>
          <a:p>
            <a:pPr marL="1200150" lvl="2" indent="-285750" defTabSz="914400">
              <a:buFont typeface="Arial" panose="020B0604020202020204" pitchFamily="34" charset="0"/>
              <a:buChar char="•"/>
            </a:pPr>
            <a:r>
              <a:rPr lang="en-US" sz="2000">
                <a:solidFill>
                  <a:srgbClr val="0000FF"/>
                </a:solidFill>
                <a:latin typeface="Times New Roman"/>
                <a:cs typeface="Times New Roman"/>
              </a:rPr>
              <a:t>em</a:t>
            </a:r>
            <a:r>
              <a:rPr lang="en-US" sz="2000">
                <a:latin typeface="Times New Roman"/>
                <a:cs typeface="Times New Roman"/>
              </a:rPr>
              <a:t> { </a:t>
            </a:r>
            <a:r>
              <a:rPr lang="en-US" sz="2000">
                <a:solidFill>
                  <a:srgbClr val="A31515"/>
                </a:solidFill>
                <a:latin typeface="Times New Roman"/>
                <a:cs typeface="Times New Roman"/>
              </a:rPr>
              <a:t>font-style</a:t>
            </a:r>
            <a:r>
              <a:rPr lang="en-US" sz="2000">
                <a:latin typeface="Times New Roman"/>
                <a:cs typeface="Times New Roman"/>
              </a:rPr>
              <a:t>: italic; }</a:t>
            </a:r>
            <a:endParaRPr lang="en-US" sz="2000">
              <a:ea typeface="+mn-lt"/>
              <a:cs typeface="+mn-lt"/>
            </a:endParaRPr>
          </a:p>
          <a:p>
            <a:pPr indent="-228600" defTabSz="914400">
              <a:lnSpc>
                <a:spcPct val="90000"/>
              </a:lnSpc>
              <a:spcAft>
                <a:spcPts val="600"/>
              </a:spcAft>
              <a:buFont typeface="Arial" panose="020B0604020202020204" pitchFamily="34" charset="0"/>
              <a:buChar char="•"/>
            </a:pPr>
            <a:endParaRPr lang="en-US" sz="500">
              <a:solidFill>
                <a:srgbClr val="000000"/>
              </a:solidFill>
              <a:cs typeface="Calibri"/>
            </a:endParaRPr>
          </a:p>
        </p:txBody>
      </p:sp>
    </p:spTree>
    <p:extLst>
      <p:ext uri="{BB962C8B-B14F-4D97-AF65-F5344CB8AC3E}">
        <p14:creationId xmlns:p14="http://schemas.microsoft.com/office/powerpoint/2010/main" val="1109928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389B4A11-C849-45B0-BC46-9F4C4B9F227D}"/>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Browser Styles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04B410B7-9BFD-4D7B-9079-282657D38396}"/>
              </a:ext>
            </a:extLst>
          </p:cNvPr>
          <p:cNvSpPr txBox="1"/>
          <p:nvPr/>
        </p:nvSpPr>
        <p:spPr>
          <a:xfrm>
            <a:off x="1035452" y="2762291"/>
            <a:ext cx="9833548"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a:solidFill>
                  <a:srgbClr val="000000"/>
                </a:solidFill>
              </a:rPr>
              <a:t>My experience: working with a reset CSS is tedious: you have to specify that &lt;ul&gt; is a bulleted list, &lt;a&gt; has an underline, &lt;code&gt; is monospaced, and dozens of others.</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But it's kind of nice to think about these things: did you </a:t>
            </a:r>
            <a:r>
              <a:rPr lang="en-US" sz="2000" i="1">
                <a:solidFill>
                  <a:srgbClr val="000000"/>
                </a:solidFill>
              </a:rPr>
              <a:t>really</a:t>
            </a:r>
            <a:r>
              <a:rPr lang="en-US" sz="2000">
                <a:solidFill>
                  <a:srgbClr val="000000"/>
                </a:solidFill>
              </a:rPr>
              <a:t> want &lt;em&gt; to be italics, or is there something better for your site?</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The other option for getting a consistent starting point is to let somebody else specify every property that might be different between browsers.</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That's the strategy of </a:t>
            </a:r>
            <a:r>
              <a:rPr lang="en-US" sz="2000">
                <a:solidFill>
                  <a:srgbClr val="000000"/>
                </a:solidFill>
                <a:hlinkClick r:id="rId3"/>
              </a:rPr>
              <a:t>Normalize.css</a:t>
            </a:r>
            <a:r>
              <a:rPr lang="en-US" sz="2000">
                <a:solidFill>
                  <a:srgbClr val="000000"/>
                </a:solidFill>
              </a:rPr>
              <a:t>: specify every inconsistent CSS setting in browser default styles, so they end up being the same everywhere.</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Using normalize.css and adding your own style is probably easier than a full reset.</a:t>
            </a:r>
            <a:endParaRPr lang="en-US" sz="2000">
              <a:solidFill>
                <a:srgbClr val="000000"/>
              </a:solidFill>
              <a:cs typeface="Calibri"/>
            </a:endParaRPr>
          </a:p>
        </p:txBody>
      </p:sp>
    </p:spTree>
    <p:extLst>
      <p:ext uri="{BB962C8B-B14F-4D97-AF65-F5344CB8AC3E}">
        <p14:creationId xmlns:p14="http://schemas.microsoft.com/office/powerpoint/2010/main" val="373635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3E153127-7397-44A0-895E-27D117AE9949}"/>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Different Browsers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62F31CC4-A0B3-4186-B539-FCACA8463262}"/>
              </a:ext>
            </a:extLst>
          </p:cNvPr>
          <p:cNvSpPr txBox="1"/>
          <p:nvPr/>
        </p:nvSpPr>
        <p:spPr>
          <a:xfrm>
            <a:off x="1064207" y="2762291"/>
            <a:ext cx="10236114"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a:solidFill>
                  <a:srgbClr val="000000"/>
                </a:solidFill>
              </a:rPr>
              <a:t>All of these tools are good, but are no substitute for actually testing your site in different situations and seeing how it works.</a:t>
            </a:r>
            <a:endParaRPr lang="en-US">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a:solidFill>
                  <a:srgbClr val="000000"/>
                </a:solidFill>
              </a:rPr>
              <a:t>Bare minimum must-do: resize your browser window. Different people have different screen/​window sizes. Of course, your site should adapt to them well (within reason).</a:t>
            </a:r>
            <a:endParaRPr lang="en-US">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a:solidFill>
                  <a:srgbClr val="000000"/>
                </a:solidFill>
              </a:rPr>
              <a:t>Shrinking your browser window until it's about the size of phone screen isn't exactly the same as seeing it on a phone, but it's a good first step.</a:t>
            </a:r>
            <a:endParaRPr lang="en-US">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a:solidFill>
                  <a:srgbClr val="000000"/>
                </a:solidFill>
              </a:rPr>
              <a:t>Try different browsers: Firefox, Chrome, IE/Edge. They are </a:t>
            </a:r>
            <a:r>
              <a:rPr lang="en-US" i="1">
                <a:solidFill>
                  <a:srgbClr val="000000"/>
                </a:solidFill>
              </a:rPr>
              <a:t>mostly</a:t>
            </a:r>
            <a:r>
              <a:rPr lang="en-US">
                <a:solidFill>
                  <a:srgbClr val="000000"/>
                </a:solidFill>
              </a:rPr>
              <a:t> compatible, but the occasional difference can cause problems.</a:t>
            </a:r>
            <a:endParaRPr lang="en-US">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a:solidFill>
                  <a:srgbClr val="000000"/>
                </a:solidFill>
              </a:rPr>
              <a:t>Try a mobile device. You're probably developing (and therefore, usually testing) on a full-sized screen, but a lot of your viewers will be on phones.</a:t>
            </a:r>
            <a:endParaRPr lang="en-US">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a:solidFill>
                  <a:srgbClr val="000000"/>
                </a:solidFill>
              </a:rPr>
              <a:t>You can't be </a:t>
            </a:r>
            <a:r>
              <a:rPr lang="en-US" i="1">
                <a:solidFill>
                  <a:srgbClr val="000000"/>
                </a:solidFill>
              </a:rPr>
              <a:t>completely</a:t>
            </a:r>
            <a:r>
              <a:rPr lang="en-US">
                <a:solidFill>
                  <a:srgbClr val="000000"/>
                </a:solidFill>
              </a:rPr>
              <a:t> sure what will happen if somebody comes along with an old browser version, limited font availability, and a huge display, but you can do your best to make sure different situations will be okay.</a:t>
            </a:r>
            <a:endParaRPr lang="en-US">
              <a:solidFill>
                <a:srgbClr val="000000"/>
              </a:solidFill>
              <a:cs typeface="Calibri"/>
            </a:endParaRPr>
          </a:p>
        </p:txBody>
      </p:sp>
    </p:spTree>
    <p:extLst>
      <p:ext uri="{BB962C8B-B14F-4D97-AF65-F5344CB8AC3E}">
        <p14:creationId xmlns:p14="http://schemas.microsoft.com/office/powerpoint/2010/main" val="3998118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035A6AA-796B-4020-8203-B1EC35D86519}"/>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Development Tools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E1FE8E6D-AB2B-40B6-9911-178364793601}"/>
              </a:ext>
            </a:extLst>
          </p:cNvPr>
          <p:cNvSpPr txBox="1"/>
          <p:nvPr/>
        </p:nvSpPr>
        <p:spPr>
          <a:xfrm>
            <a:off x="1179226" y="2949196"/>
            <a:ext cx="9833548"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a:solidFill>
                  <a:srgbClr val="000000"/>
                </a:solidFill>
              </a:rPr>
              <a:t>The most direct way to see the page you're looking at: </a:t>
            </a:r>
            <a:endParaRPr lang="en-US" sz="20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000">
                <a:solidFill>
                  <a:srgbClr val="000000"/>
                </a:solidFill>
              </a:rPr>
              <a:t>You can view the HTML source. Press control-U or ⌥⌘U or right-click and select View Page Source.</a:t>
            </a:r>
            <a:endParaRPr lang="en-US" sz="2000">
              <a:solidFill>
                <a:srgbClr val="000000"/>
              </a:solidFill>
              <a:cs typeface="Calibri"/>
            </a:endParaRPr>
          </a:p>
          <a:p>
            <a:pPr lvl="2" indent="-228600" defTabSz="914400">
              <a:lnSpc>
                <a:spcPct val="90000"/>
              </a:lnSpc>
              <a:spcAft>
                <a:spcPts val="600"/>
              </a:spcAft>
              <a:buFont typeface="Arial" panose="020B0604020202020204" pitchFamily="34" charset="0"/>
              <a:buChar char="•"/>
            </a:pPr>
            <a:r>
              <a:rPr lang="en-US" sz="2000">
                <a:solidFill>
                  <a:srgbClr val="000000"/>
                </a:solidFill>
              </a:rPr>
              <a:t>This shows you the HTML that was sent from the server, not any modifications made by JavaScript after that. [We will see that happen later in the course.]</a:t>
            </a:r>
            <a:endParaRPr lang="en-US" sz="2000">
              <a:solidFill>
                <a:srgbClr val="000000"/>
              </a:solidFill>
              <a:cs typeface="Calibri"/>
            </a:endParaRPr>
          </a:p>
          <a:p>
            <a:pPr marL="742950" lvl="1" indent="-228600" defTabSz="914400">
              <a:lnSpc>
                <a:spcPct val="90000"/>
              </a:lnSpc>
              <a:spcAft>
                <a:spcPts val="600"/>
              </a:spcAft>
              <a:buFont typeface="Arial" panose="020B0604020202020204" pitchFamily="34" charset="0"/>
              <a:buChar char="•"/>
            </a:pPr>
            <a:r>
              <a:rPr lang="en-US" sz="2000">
                <a:solidFill>
                  <a:srgbClr val="000000"/>
                </a:solidFill>
              </a:rPr>
              <a:t>Much more powerful: the browser's developer tools. Press F12 or control-shift-I or ⌥⌘I.</a:t>
            </a:r>
            <a:endParaRPr lang="en-US" sz="2000">
              <a:solidFill>
                <a:srgbClr val="000000"/>
              </a:solidFill>
              <a:cs typeface="Calibri"/>
            </a:endParaRPr>
          </a:p>
          <a:p>
            <a:pPr lvl="2" indent="-228600" defTabSz="914400">
              <a:lnSpc>
                <a:spcPct val="90000"/>
              </a:lnSpc>
              <a:spcAft>
                <a:spcPts val="600"/>
              </a:spcAft>
              <a:buFont typeface="Arial" panose="020B0604020202020204" pitchFamily="34" charset="0"/>
              <a:buChar char="•"/>
            </a:pPr>
            <a:r>
              <a:rPr lang="en-US" sz="2000">
                <a:solidFill>
                  <a:srgbClr val="000000"/>
                </a:solidFill>
              </a:rPr>
              <a:t>In the Inspector tab, you can explore the page, its elements, and how they fit together.</a:t>
            </a:r>
            <a:endParaRPr lang="en-US" sz="20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000">
                <a:solidFill>
                  <a:srgbClr val="000000"/>
                </a:solidFill>
              </a:rPr>
              <a:t>To the right, the Rules or Styles tab shows the CSS rules that actually apply to that element, and which file they're from.</a:t>
            </a:r>
            <a:endParaRPr lang="en-US" sz="2000">
              <a:solidFill>
                <a:srgbClr val="000000"/>
              </a:solidFill>
              <a:cs typeface="Calibri"/>
            </a:endParaRPr>
          </a:p>
        </p:txBody>
      </p:sp>
    </p:spTree>
    <p:extLst>
      <p:ext uri="{BB962C8B-B14F-4D97-AF65-F5344CB8AC3E}">
        <p14:creationId xmlns:p14="http://schemas.microsoft.com/office/powerpoint/2010/main" val="2254705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9B517AD-F209-4655-8258-C95FEA3FFA00}"/>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Development Tools</a:t>
            </a:r>
            <a:r>
              <a:rPr lang="en-US" sz="4000" kern="1200">
                <a:solidFill>
                  <a:srgbClr val="FFFFFF"/>
                </a:solidFill>
                <a:latin typeface="+mj-lt"/>
                <a:ea typeface="+mj-ea"/>
                <a:cs typeface="+mj-cs"/>
              </a:rPr>
              <a:t>​</a:t>
            </a:r>
          </a:p>
        </p:txBody>
      </p:sp>
      <p:sp>
        <p:nvSpPr>
          <p:cNvPr id="4" name="TextBox 3">
            <a:extLst>
              <a:ext uri="{FF2B5EF4-FFF2-40B4-BE49-F238E27FC236}">
                <a16:creationId xmlns:a16="http://schemas.microsoft.com/office/drawing/2014/main" id="{8F56BEF9-2E40-4587-A485-554C13091328}"/>
              </a:ext>
            </a:extLst>
          </p:cNvPr>
          <p:cNvSpPr txBox="1"/>
          <p:nvPr/>
        </p:nvSpPr>
        <p:spPr>
          <a:xfrm>
            <a:off x="805415" y="2661649"/>
            <a:ext cx="10653057"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28600" defTabSz="914400">
              <a:lnSpc>
                <a:spcPct val="90000"/>
              </a:lnSpc>
              <a:spcAft>
                <a:spcPts val="600"/>
              </a:spcAft>
              <a:buFont typeface="Arial" panose="020B0604020202020204" pitchFamily="34" charset="0"/>
              <a:buChar char="•"/>
            </a:pPr>
            <a:r>
              <a:rPr lang="en-US" sz="2000">
                <a:solidFill>
                  <a:srgbClr val="000000"/>
                </a:solidFill>
              </a:rPr>
              <a:t>You can disable/​enable specific CSS rules by clicking, or edit to experiment. These aren't saved (reloading the page reverts everything), but you can easily try a few changes out to see if you like them.</a:t>
            </a:r>
            <a:endParaRPr lang="en-US" sz="2000">
              <a:solidFill>
                <a:srgbClr val="000000"/>
              </a:solidFill>
              <a:cs typeface="Calibri"/>
            </a:endParaRPr>
          </a:p>
          <a:p>
            <a:pPr marL="285750" indent="-228600" defTabSz="914400">
              <a:lnSpc>
                <a:spcPct val="90000"/>
              </a:lnSpc>
              <a:spcAft>
                <a:spcPts val="600"/>
              </a:spcAft>
              <a:buFont typeface="Arial" panose="020B0604020202020204" pitchFamily="34" charset="0"/>
              <a:buChar char="•"/>
            </a:pPr>
            <a:r>
              <a:rPr lang="en-US" sz="2000">
                <a:solidFill>
                  <a:srgbClr val="000000"/>
                </a:solidFill>
              </a:rPr>
              <a:t>In the Layout/​Box Model tab, you can see the element's box model layout after everything was computed (in pixels, because that's what the browser is actually putting on the screen).</a:t>
            </a:r>
            <a:endParaRPr lang="en-US" sz="2000">
              <a:solidFill>
                <a:srgbClr val="000000"/>
              </a:solidFill>
              <a:cs typeface="Calibri"/>
            </a:endParaRPr>
          </a:p>
          <a:p>
            <a:pPr marL="285750" indent="-228600" defTabSz="914400">
              <a:lnSpc>
                <a:spcPct val="90000"/>
              </a:lnSpc>
              <a:spcAft>
                <a:spcPts val="600"/>
              </a:spcAft>
              <a:buFont typeface="Arial" panose="020B0604020202020204" pitchFamily="34" charset="0"/>
              <a:buChar char="•"/>
            </a:pPr>
            <a:r>
              <a:rPr lang="en-US" sz="2000">
                <a:solidFill>
                  <a:srgbClr val="000000"/>
                </a:solidFill>
              </a:rPr>
              <a:t>Also, in the Network tab, you can see details of what HTML and CSS (and images and any other resources) got loaded. You can see the time everything took, and start to diagnose slow pages. The total time should probably be a few seconds at most.</a:t>
            </a:r>
            <a:endParaRPr lang="en-US" sz="2000">
              <a:solidFill>
                <a:srgbClr val="000000"/>
              </a:solidFill>
              <a:cs typeface="Calibri"/>
            </a:endParaRPr>
          </a:p>
          <a:p>
            <a:pPr marL="285750" indent="-228600" defTabSz="914400">
              <a:lnSpc>
                <a:spcPct val="90000"/>
              </a:lnSpc>
              <a:spcAft>
                <a:spcPts val="600"/>
              </a:spcAft>
              <a:buFont typeface="Arial" panose="020B0604020202020204" pitchFamily="34" charset="0"/>
              <a:buChar char="•"/>
            </a:pPr>
            <a:r>
              <a:rPr lang="en-US" sz="2000">
                <a:solidFill>
                  <a:srgbClr val="000000"/>
                </a:solidFill>
              </a:rPr>
              <a:t>One more tool worth knowing about: </a:t>
            </a:r>
            <a:r>
              <a:rPr lang="en-US" sz="2000">
                <a:solidFill>
                  <a:srgbClr val="000000"/>
                </a:solidFill>
                <a:hlinkClick r:id="rId3"/>
              </a:rPr>
              <a:t>Emmet</a:t>
            </a:r>
            <a:r>
              <a:rPr lang="en-US" sz="2000">
                <a:solidFill>
                  <a:srgbClr val="000000"/>
                </a:solidFill>
              </a:rPr>
              <a:t>, which is a plug-in for many text editors.</a:t>
            </a:r>
          </a:p>
          <a:p>
            <a:pPr marL="742950" lvl="1" indent="-228600" defTabSz="914400">
              <a:lnSpc>
                <a:spcPct val="90000"/>
              </a:lnSpc>
              <a:spcAft>
                <a:spcPts val="600"/>
              </a:spcAft>
              <a:buFont typeface="Arial" panose="020B0604020202020204" pitchFamily="34" charset="0"/>
              <a:buChar char="•"/>
            </a:pPr>
            <a:r>
              <a:rPr lang="en-US" sz="2000">
                <a:solidFill>
                  <a:srgbClr val="000000"/>
                </a:solidFill>
              </a:rPr>
              <a:t>The idea: you type a CSS selector (like p), press the Emmet hot-key (Tab in my editor), and it replaces it with the corresponding HTML (like &lt;p&gt;&lt;/p&gt;).</a:t>
            </a:r>
            <a:endParaRPr lang="en-US" sz="2000">
              <a:solidFill>
                <a:srgbClr val="000000"/>
              </a:solidFill>
              <a:cs typeface="Calibri"/>
            </a:endParaRPr>
          </a:p>
        </p:txBody>
      </p:sp>
    </p:spTree>
    <p:extLst>
      <p:ext uri="{BB962C8B-B14F-4D97-AF65-F5344CB8AC3E}">
        <p14:creationId xmlns:p14="http://schemas.microsoft.com/office/powerpoint/2010/main" val="2197959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E688BA8-64F6-4984-8BB5-9231D3591EA5}"/>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HTML + CSS: Review</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685D191E-E5CF-43E9-A3E3-FB531E370854}"/>
              </a:ext>
            </a:extLst>
          </p:cNvPr>
          <p:cNvSpPr txBox="1"/>
          <p:nvPr/>
        </p:nvSpPr>
        <p:spPr>
          <a:xfrm>
            <a:off x="891679" y="2604140"/>
            <a:ext cx="10451774"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a:solidFill>
                  <a:srgbClr val="000000"/>
                </a:solidFill>
              </a:rPr>
              <a:t>We have now worked with two languages for two distinct purposes…</a:t>
            </a:r>
          </a:p>
          <a:p>
            <a:pPr lvl="1" indent="-228600" defTabSz="914400">
              <a:lnSpc>
                <a:spcPct val="90000"/>
              </a:lnSpc>
              <a:spcAft>
                <a:spcPts val="600"/>
              </a:spcAft>
              <a:buFont typeface="Arial" panose="020B0604020202020204" pitchFamily="34" charset="0"/>
              <a:buChar char="•"/>
            </a:pPr>
            <a:r>
              <a:rPr lang="en-US" sz="2000">
                <a:solidFill>
                  <a:srgbClr val="000000"/>
                </a:solidFill>
              </a:rPr>
              <a:t>HTML for content: here, we worry about the meaning/​purpose/​role of each piece of content, not the way it looks (semantics) and choose tags with that in mind.</a:t>
            </a:r>
          </a:p>
          <a:p>
            <a:pPr lvl="2" indent="-228600" defTabSz="914400">
              <a:lnSpc>
                <a:spcPct val="90000"/>
              </a:lnSpc>
              <a:spcAft>
                <a:spcPts val="600"/>
              </a:spcAft>
              <a:buFont typeface="Arial" panose="020B0604020202020204" pitchFamily="34" charset="0"/>
              <a:buChar char="•"/>
            </a:pPr>
            <a:r>
              <a:rPr lang="en-US" sz="2000">
                <a:solidFill>
                  <a:srgbClr val="000000"/>
                </a:solidFill>
              </a:rPr>
              <a:t>We can use the class or id attributes (with meaningful values) to fine-tune the meaning of tags if necessary. If no other HTML tag matches our content, we can use &lt;div&gt; or &lt;span&gt; and a class/id.</a:t>
            </a:r>
            <a:endParaRPr lang="en-US" sz="2000">
              <a:solidFill>
                <a:srgbClr val="000000"/>
              </a:solidFill>
              <a:cs typeface="Calibri" panose="020F0502020204030204"/>
            </a:endParaRPr>
          </a:p>
          <a:p>
            <a:pPr lvl="1" indent="-228600" defTabSz="914400">
              <a:lnSpc>
                <a:spcPct val="90000"/>
              </a:lnSpc>
              <a:spcAft>
                <a:spcPts val="600"/>
              </a:spcAft>
              <a:buFont typeface="Arial" panose="020B0604020202020204" pitchFamily="34" charset="0"/>
              <a:buChar char="•"/>
            </a:pPr>
            <a:r>
              <a:rPr lang="en-US" sz="2000">
                <a:solidFill>
                  <a:srgbClr val="000000"/>
                </a:solidFill>
              </a:rPr>
              <a:t>CSS for appearance. We can modify the way elements look on our pages: keep appearance-related stuff in the CSS: don't let it leak into your HTML.</a:t>
            </a:r>
          </a:p>
          <a:p>
            <a:pPr lvl="2" indent="-228600" defTabSz="914400">
              <a:lnSpc>
                <a:spcPct val="90000"/>
              </a:lnSpc>
              <a:spcAft>
                <a:spcPts val="600"/>
              </a:spcAft>
              <a:buFont typeface="Arial" panose="020B0604020202020204" pitchFamily="34" charset="0"/>
              <a:buChar char="•"/>
            </a:pPr>
            <a:r>
              <a:rPr lang="en-US" sz="2000">
                <a:solidFill>
                  <a:srgbClr val="000000"/>
                </a:solidFill>
              </a:rPr>
              <a:t>That might include going back to the HTML and adding some (meaningful) class/id attributes so we can be more specific.</a:t>
            </a:r>
            <a:endParaRPr lang="en-US" sz="2000">
              <a:solidFill>
                <a:srgbClr val="000000"/>
              </a:solidFill>
              <a:cs typeface="Calibri"/>
            </a:endParaRPr>
          </a:p>
        </p:txBody>
      </p:sp>
    </p:spTree>
    <p:extLst>
      <p:ext uri="{BB962C8B-B14F-4D97-AF65-F5344CB8AC3E}">
        <p14:creationId xmlns:p14="http://schemas.microsoft.com/office/powerpoint/2010/main" val="2642376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69B80DDC-1E82-4689-B74C-C1E08EEEF3ED}"/>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HTML + CSS: Review</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DFFBE93E-2424-4A30-AD30-61C2D9903904}"/>
              </a:ext>
            </a:extLst>
          </p:cNvPr>
          <p:cNvSpPr txBox="1"/>
          <p:nvPr/>
        </p:nvSpPr>
        <p:spPr>
          <a:xfrm>
            <a:off x="834169" y="2618517"/>
            <a:ext cx="10509283"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28600" defTabSz="914400">
              <a:lnSpc>
                <a:spcPct val="90000"/>
              </a:lnSpc>
              <a:spcAft>
                <a:spcPts val="600"/>
              </a:spcAft>
              <a:buFont typeface="Arial" panose="020B0604020202020204" pitchFamily="34" charset="0"/>
              <a:buChar char="•"/>
            </a:pPr>
            <a:r>
              <a:rPr lang="en-US" sz="2000">
                <a:solidFill>
                  <a:srgbClr val="000000"/>
                </a:solidFill>
              </a:rPr>
              <a:t>We will be adding a third language next: JavaScript for behaviour. Again, this will be a separate language (in a separate file) for the distinct role.​</a:t>
            </a:r>
            <a:endParaRPr lang="en-US" sz="20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a:solidFill>
                  <a:srgbClr val="000000"/>
                </a:solidFill>
              </a:rPr>
              <a:t>Why are we separating these?​</a:t>
            </a:r>
            <a:endParaRPr lang="en-US" sz="20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000">
                <a:solidFill>
                  <a:srgbClr val="000000"/>
                </a:solidFill>
              </a:rPr>
              <a:t>It's easier to work on content and design separately. Those might be handled by different people, or by you at different times. </a:t>
            </a:r>
          </a:p>
          <a:p>
            <a:pPr lvl="1" indent="-228600" defTabSz="914400">
              <a:lnSpc>
                <a:spcPct val="90000"/>
              </a:lnSpc>
              <a:spcAft>
                <a:spcPts val="600"/>
              </a:spcAft>
              <a:buFont typeface="Arial" panose="020B0604020202020204" pitchFamily="34" charset="0"/>
              <a:buChar char="•"/>
            </a:pPr>
            <a:r>
              <a:rPr lang="en-US" sz="2000">
                <a:solidFill>
                  <a:srgbClr val="000000"/>
                </a:solidFill>
              </a:rPr>
              <a:t>We can also modify the appearance of all pages in a site by fiddling with one CSS file.​</a:t>
            </a:r>
          </a:p>
          <a:p>
            <a:pPr lvl="1" indent="-228600" defTabSz="914400">
              <a:lnSpc>
                <a:spcPct val="90000"/>
              </a:lnSpc>
              <a:spcAft>
                <a:spcPts val="600"/>
              </a:spcAft>
              <a:buFont typeface="Arial" panose="020B0604020202020204" pitchFamily="34" charset="0"/>
              <a:buChar char="•"/>
            </a:pPr>
            <a:r>
              <a:rPr lang="en-US" sz="2000">
                <a:solidFill>
                  <a:srgbClr val="000000"/>
                </a:solidFill>
              </a:rPr>
              <a:t>We could also create different CSS for different situations.​</a:t>
            </a:r>
          </a:p>
          <a:p>
            <a:pPr lvl="2" indent="-228600" defTabSz="914400">
              <a:lnSpc>
                <a:spcPct val="90000"/>
              </a:lnSpc>
              <a:spcAft>
                <a:spcPts val="600"/>
              </a:spcAft>
              <a:buFont typeface="Arial" panose="020B0604020202020204" pitchFamily="34" charset="0"/>
              <a:buChar char="•"/>
            </a:pPr>
            <a:r>
              <a:rPr lang="en-US" sz="2000">
                <a:solidFill>
                  <a:srgbClr val="000000"/>
                </a:solidFill>
              </a:rPr>
              <a:t>e.g. separate rules for small screens where we want to organize the information differently; </a:t>
            </a:r>
          </a:p>
          <a:p>
            <a:pPr lvl="2" indent="-228600" defTabSz="914400">
              <a:lnSpc>
                <a:spcPct val="90000"/>
              </a:lnSpc>
              <a:spcAft>
                <a:spcPts val="600"/>
              </a:spcAft>
              <a:buFont typeface="Arial" panose="020B0604020202020204" pitchFamily="34" charset="0"/>
              <a:buChar char="•"/>
            </a:pPr>
            <a:r>
              <a:rPr lang="en-US" sz="2000">
                <a:solidFill>
                  <a:srgbClr val="000000"/>
                </a:solidFill>
              </a:rPr>
              <a:t>or separate rules for print vs screen display; or slides vs printable corse notes.​</a:t>
            </a:r>
          </a:p>
          <a:p>
            <a:pPr lvl="2" indent="-228600" defTabSz="914400">
              <a:lnSpc>
                <a:spcPct val="90000"/>
              </a:lnSpc>
              <a:spcAft>
                <a:spcPts val="600"/>
              </a:spcAft>
              <a:buFont typeface="Arial" panose="020B0604020202020204" pitchFamily="34" charset="0"/>
              <a:buChar char="•"/>
            </a:pPr>
            <a:r>
              <a:rPr lang="en-US" sz="2000">
                <a:solidFill>
                  <a:srgbClr val="000000"/>
                </a:solidFill>
              </a:rPr>
              <a:t>e.g. we could take the same (HTML) content and re-purpose it into an e-book (with some additional work).​</a:t>
            </a:r>
            <a:endParaRPr lang="en-US" sz="2000">
              <a:solidFill>
                <a:srgbClr val="000000"/>
              </a:solidFill>
              <a:cs typeface="Calibri"/>
            </a:endParaRPr>
          </a:p>
        </p:txBody>
      </p:sp>
    </p:spTree>
    <p:extLst>
      <p:ext uri="{BB962C8B-B14F-4D97-AF65-F5344CB8AC3E}">
        <p14:creationId xmlns:p14="http://schemas.microsoft.com/office/powerpoint/2010/main" val="1880534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69B80DDC-1E82-4689-B74C-C1E08EEEF3ED}"/>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a:solidFill>
                  <a:srgbClr val="FFFFFF"/>
                </a:solidFill>
                <a:latin typeface="+mj-lt"/>
                <a:ea typeface="+mj-ea"/>
                <a:cs typeface="+mj-cs"/>
              </a:rPr>
              <a:t>Questions</a:t>
            </a:r>
            <a:endParaRPr lang="en-US">
              <a:ea typeface="+mj-ea"/>
              <a:cs typeface="+mj-cs"/>
            </a:endParaRPr>
          </a:p>
        </p:txBody>
      </p:sp>
      <p:sp>
        <p:nvSpPr>
          <p:cNvPr id="2" name="TextBox 1">
            <a:extLst>
              <a:ext uri="{FF2B5EF4-FFF2-40B4-BE49-F238E27FC236}">
                <a16:creationId xmlns:a16="http://schemas.microsoft.com/office/drawing/2014/main" id="{DFFBE93E-2424-4A30-AD30-61C2D9903904}"/>
              </a:ext>
            </a:extLst>
          </p:cNvPr>
          <p:cNvSpPr txBox="1"/>
          <p:nvPr/>
        </p:nvSpPr>
        <p:spPr>
          <a:xfrm>
            <a:off x="834169" y="2618517"/>
            <a:ext cx="10509283" cy="361412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defTabSz="914400"/>
            <a:r>
              <a:rPr lang="en-US" sz="2000">
                <a:highlight>
                  <a:srgbClr val="FFFF00"/>
                </a:highlight>
                <a:ea typeface="+mn-lt"/>
                <a:cs typeface="+mn-lt"/>
              </a:rPr>
              <a:t>Q1. How do you make the text bold in CSS?  </a:t>
            </a:r>
            <a:r>
              <a:rPr lang="en-US" sz="2000" dirty="0">
                <a:ea typeface="+mn-lt"/>
                <a:cs typeface="+mn-lt"/>
              </a:rPr>
              <a:t> </a:t>
            </a:r>
            <a:endParaRPr lang="en-US" sz="2000" dirty="0">
              <a:solidFill>
                <a:srgbClr val="000000"/>
              </a:solidFill>
              <a:cs typeface="Calibri"/>
            </a:endParaRPr>
          </a:p>
          <a:p>
            <a:pPr marL="914400" lvl="1" indent="-457200" defTabSz="914400">
              <a:buAutoNum type="alphaLcPeriod"/>
            </a:pPr>
            <a:r>
              <a:rPr lang="en-US" sz="2000">
                <a:ea typeface="+mn-lt"/>
                <a:cs typeface="+mn-lt"/>
              </a:rPr>
              <a:t>Font-weight:bold</a:t>
            </a:r>
            <a:endParaRPr lang="en-US">
              <a:cs typeface="Calibri" panose="020F0502020204030204"/>
            </a:endParaRPr>
          </a:p>
          <a:p>
            <a:pPr marL="914400" lvl="1" indent="-457200" defTabSz="914400">
              <a:buAutoNum type="alphaLcPeriod"/>
            </a:pPr>
            <a:r>
              <a:rPr lang="en-US" sz="2000">
                <a:ea typeface="+mn-lt"/>
                <a:cs typeface="+mn-lt"/>
              </a:rPr>
              <a:t>Style:bold</a:t>
            </a:r>
            <a:endParaRPr lang="en-US">
              <a:cs typeface="Calibri" panose="020F0502020204030204"/>
            </a:endParaRPr>
          </a:p>
          <a:p>
            <a:pPr marL="914400" lvl="1" indent="-457200" defTabSz="914400">
              <a:buAutoNum type="alphaLcPeriod"/>
            </a:pPr>
            <a:r>
              <a:rPr lang="en-US" sz="2000">
                <a:ea typeface="+mn-lt"/>
                <a:cs typeface="+mn-lt"/>
              </a:rPr>
              <a:t>Font:b</a:t>
            </a:r>
            <a:endParaRPr lang="en-US">
              <a:ea typeface="+mn-lt"/>
              <a:cs typeface="+mn-lt"/>
            </a:endParaRPr>
          </a:p>
          <a:p>
            <a:pPr lvl="1" defTabSz="914400"/>
            <a:endParaRPr lang="en-US" sz="2000" dirty="0">
              <a:ea typeface="+mn-lt"/>
              <a:cs typeface="+mn-lt"/>
            </a:endParaRPr>
          </a:p>
          <a:p>
            <a:pPr lvl="1" defTabSz="914400"/>
            <a:r>
              <a:rPr lang="en-US" sz="2000">
                <a:highlight>
                  <a:srgbClr val="FFFF00"/>
                </a:highlight>
                <a:ea typeface="+mn-lt"/>
                <a:cs typeface="+mn-lt"/>
              </a:rPr>
              <a:t>Q2. How do you display hyperlinks without an underline?  </a:t>
            </a:r>
            <a:r>
              <a:rPr lang="en-US" sz="2000" dirty="0">
                <a:ea typeface="+mn-lt"/>
                <a:cs typeface="+mn-lt"/>
              </a:rPr>
              <a:t> </a:t>
            </a:r>
            <a:endParaRPr lang="en-US" dirty="0">
              <a:cs typeface="Calibri"/>
            </a:endParaRPr>
          </a:p>
          <a:p>
            <a:pPr marL="914400" lvl="1" indent="-457200" defTabSz="914400">
              <a:buAutoNum type="alphaLcPeriod"/>
            </a:pPr>
            <a:r>
              <a:rPr lang="en-US" sz="2000">
                <a:ea typeface="+mn-lt"/>
                <a:cs typeface="+mn-lt"/>
              </a:rPr>
              <a:t>{text-decoration:none}</a:t>
            </a:r>
            <a:endParaRPr lang="en-US">
              <a:cs typeface="Calibri" panose="020F0502020204030204"/>
            </a:endParaRPr>
          </a:p>
          <a:p>
            <a:pPr marL="914400" lvl="1" indent="-457200" defTabSz="914400">
              <a:buAutoNum type="alphaLcPeriod"/>
            </a:pPr>
            <a:r>
              <a:rPr lang="en-US" sz="2000">
                <a:ea typeface="+mn-lt"/>
                <a:cs typeface="+mn-lt"/>
              </a:rPr>
              <a:t> {text-decoration:no underline}</a:t>
            </a:r>
            <a:endParaRPr lang="en-US">
              <a:cs typeface="Calibri" panose="020F0502020204030204"/>
            </a:endParaRPr>
          </a:p>
          <a:p>
            <a:pPr marL="914400" lvl="1" indent="-457200" defTabSz="914400">
              <a:buAutoNum type="alphaLcPeriod"/>
            </a:pPr>
            <a:r>
              <a:rPr lang="en-US" sz="2000">
                <a:ea typeface="+mn-lt"/>
                <a:cs typeface="+mn-lt"/>
              </a:rPr>
              <a:t>{decoration:no underline}</a:t>
            </a:r>
            <a:endParaRPr lang="en-US">
              <a:cs typeface="Calibri" panose="020F0502020204030204"/>
            </a:endParaRPr>
          </a:p>
          <a:p>
            <a:pPr marL="914400" lvl="1" indent="-457200" defTabSz="914400">
              <a:buAutoNum type="alphaLcPeriod"/>
            </a:pPr>
            <a:r>
              <a:rPr lang="en-US" sz="2000">
                <a:ea typeface="+mn-lt"/>
                <a:cs typeface="+mn-lt"/>
              </a:rPr>
              <a:t> {underline:none}</a:t>
            </a:r>
            <a:endParaRPr lang="en-US">
              <a:cs typeface="Calibri" panose="020F0502020204030204"/>
            </a:endParaRPr>
          </a:p>
          <a:p>
            <a:pPr lvl="1" defTabSz="914400"/>
            <a:endParaRPr lang="en-US" sz="2000" dirty="0">
              <a:solidFill>
                <a:srgbClr val="000000"/>
              </a:solidFill>
              <a:cs typeface="Calibri"/>
            </a:endParaRPr>
          </a:p>
          <a:p>
            <a:pPr lvl="2" indent="-228600" defTabSz="914400">
              <a:lnSpc>
                <a:spcPct val="90000"/>
              </a:lnSpc>
              <a:spcAft>
                <a:spcPts val="600"/>
              </a:spcAft>
              <a:buFont typeface="Arial" panose="020B0604020202020204" pitchFamily="34" charset="0"/>
              <a:buChar char="•"/>
            </a:pPr>
            <a:endParaRPr lang="en-US" sz="2000" dirty="0">
              <a:solidFill>
                <a:srgbClr val="000000"/>
              </a:solidFill>
              <a:cs typeface="Calibri"/>
            </a:endParaRPr>
          </a:p>
        </p:txBody>
      </p:sp>
    </p:spTree>
    <p:extLst>
      <p:ext uri="{BB962C8B-B14F-4D97-AF65-F5344CB8AC3E}">
        <p14:creationId xmlns:p14="http://schemas.microsoft.com/office/powerpoint/2010/main" val="2629040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69B80DDC-1E82-4689-B74C-C1E08EEEF3ED}"/>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a:solidFill>
                  <a:srgbClr val="FFFFFF"/>
                </a:solidFill>
                <a:latin typeface="+mj-lt"/>
                <a:ea typeface="+mj-ea"/>
                <a:cs typeface="+mj-cs"/>
              </a:rPr>
              <a:t>Questions</a:t>
            </a:r>
            <a:endParaRPr lang="en-US">
              <a:ea typeface="+mj-ea"/>
              <a:cs typeface="+mj-cs"/>
            </a:endParaRPr>
          </a:p>
        </p:txBody>
      </p:sp>
      <p:sp>
        <p:nvSpPr>
          <p:cNvPr id="2" name="TextBox 1">
            <a:extLst>
              <a:ext uri="{FF2B5EF4-FFF2-40B4-BE49-F238E27FC236}">
                <a16:creationId xmlns:a16="http://schemas.microsoft.com/office/drawing/2014/main" id="{DFFBE93E-2424-4A30-AD30-61C2D9903904}"/>
              </a:ext>
            </a:extLst>
          </p:cNvPr>
          <p:cNvSpPr txBox="1"/>
          <p:nvPr/>
        </p:nvSpPr>
        <p:spPr>
          <a:xfrm>
            <a:off x="834169" y="2618517"/>
            <a:ext cx="10509283" cy="361412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defTabSz="914400"/>
            <a:r>
              <a:rPr lang="en-US" sz="2000">
                <a:highlight>
                  <a:srgbClr val="FFFF00"/>
                </a:highlight>
                <a:ea typeface="+mn-lt"/>
                <a:cs typeface="+mn-lt"/>
              </a:rPr>
              <a:t>Q1. How do you insert a comment in a CSS file? </a:t>
            </a:r>
            <a:endParaRPr lang="en-US"/>
          </a:p>
          <a:p>
            <a:pPr defTabSz="914400"/>
            <a:r>
              <a:rPr lang="en-US" sz="2000" dirty="0">
                <a:ea typeface="+mn-lt"/>
                <a:cs typeface="+mn-lt"/>
              </a:rPr>
              <a:t>  </a:t>
            </a:r>
          </a:p>
          <a:p>
            <a:pPr marL="914400" lvl="1" indent="-457200" defTabSz="914400">
              <a:buAutoNum type="alphaLcPeriod"/>
            </a:pPr>
            <a:r>
              <a:rPr lang="en-US" sz="2000">
                <a:ea typeface="+mn-lt"/>
                <a:cs typeface="+mn-lt"/>
              </a:rPr>
              <a:t> ' this is a comment</a:t>
            </a:r>
            <a:endParaRPr lang="en-US">
              <a:cs typeface="Calibri" panose="020F0502020204030204"/>
            </a:endParaRPr>
          </a:p>
          <a:p>
            <a:pPr marL="914400" lvl="1" indent="-457200" defTabSz="914400">
              <a:buAutoNum type="alphaLcPeriod"/>
            </a:pPr>
            <a:r>
              <a:rPr lang="en-US" sz="2000">
                <a:ea typeface="+mn-lt"/>
                <a:cs typeface="+mn-lt"/>
              </a:rPr>
              <a:t> /* this is a comment */</a:t>
            </a:r>
            <a:endParaRPr lang="en-US">
              <a:cs typeface="Calibri" panose="020F0502020204030204"/>
            </a:endParaRPr>
          </a:p>
          <a:p>
            <a:pPr marL="914400" lvl="1" indent="-457200" defTabSz="914400">
              <a:buAutoNum type="alphaLcPeriod"/>
            </a:pPr>
            <a:r>
              <a:rPr lang="en-US" sz="2000">
                <a:ea typeface="+mn-lt"/>
                <a:cs typeface="+mn-lt"/>
              </a:rPr>
              <a:t> // this is a comment</a:t>
            </a:r>
            <a:endParaRPr lang="en-US">
              <a:cs typeface="Calibri" panose="020F0502020204030204"/>
            </a:endParaRPr>
          </a:p>
          <a:p>
            <a:pPr marL="914400" lvl="1" indent="-457200" defTabSz="914400">
              <a:buAutoNum type="alphaLcPeriod"/>
            </a:pPr>
            <a:r>
              <a:rPr lang="en-US" sz="2000">
                <a:ea typeface="+mn-lt"/>
                <a:cs typeface="+mn-lt"/>
              </a:rPr>
              <a:t> // this is a comment //</a:t>
            </a:r>
            <a:endParaRPr lang="en-US">
              <a:cs typeface="Calibri" panose="020F0502020204030204"/>
            </a:endParaRPr>
          </a:p>
          <a:p>
            <a:pPr defTabSz="914400"/>
            <a:r>
              <a:rPr lang="en-US" sz="2000">
                <a:ea typeface="+mn-lt"/>
                <a:cs typeface="+mn-lt"/>
              </a:rPr>
              <a:t>Q</a:t>
            </a:r>
            <a:r>
              <a:rPr lang="en-US" sz="2000">
                <a:highlight>
                  <a:srgbClr val="FFFF00"/>
                </a:highlight>
                <a:ea typeface="+mn-lt"/>
                <a:cs typeface="+mn-lt"/>
              </a:rPr>
              <a:t>. 4 What is the correct CSS syntax for making all the &lt;p&gt; elements bold? </a:t>
            </a:r>
            <a:endParaRPr lang="en-US">
              <a:highlight>
                <a:srgbClr val="FFFF00"/>
              </a:highlight>
              <a:cs typeface="Calibri"/>
            </a:endParaRPr>
          </a:p>
          <a:p>
            <a:pPr marL="914400" lvl="1" indent="-457200" defTabSz="914400">
              <a:buAutoNum type="alphaLcPeriod"/>
            </a:pPr>
            <a:r>
              <a:rPr lang="en-US" sz="2000">
                <a:ea typeface="+mn-lt"/>
                <a:cs typeface="+mn-lt"/>
              </a:rPr>
              <a:t>p style="text-size:bold"</a:t>
            </a:r>
            <a:endParaRPr lang="en-US">
              <a:cs typeface="Calibri" panose="020F0502020204030204"/>
            </a:endParaRPr>
          </a:p>
          <a:p>
            <a:pPr marL="914400" lvl="1" indent="-457200" defTabSz="914400">
              <a:buAutoNum type="alphaLcPeriod"/>
            </a:pPr>
            <a:r>
              <a:rPr lang="en-US" sz="2000">
                <a:ea typeface="+mn-lt"/>
                <a:cs typeface="+mn-lt"/>
              </a:rPr>
              <a:t>p {text-size:bold}</a:t>
            </a:r>
            <a:endParaRPr lang="en-US">
              <a:cs typeface="Calibri" panose="020F0502020204030204"/>
            </a:endParaRPr>
          </a:p>
          <a:p>
            <a:pPr marL="914400" lvl="1" indent="-457200" defTabSz="914400">
              <a:buAutoNum type="alphaLcPeriod"/>
            </a:pPr>
            <a:r>
              <a:rPr lang="en-US" sz="2000">
                <a:ea typeface="+mn-lt"/>
                <a:cs typeface="+mn-lt"/>
              </a:rPr>
              <a:t>p style="font-size:bold"</a:t>
            </a:r>
            <a:endParaRPr lang="en-US">
              <a:cs typeface="Calibri" panose="020F0502020204030204"/>
            </a:endParaRPr>
          </a:p>
          <a:p>
            <a:pPr marL="914400" lvl="1" indent="-457200" defTabSz="914400">
              <a:buAutoNum type="alphaLcPeriod"/>
            </a:pPr>
            <a:r>
              <a:rPr lang="en-US" sz="2000">
                <a:ea typeface="+mn-lt"/>
                <a:cs typeface="+mn-lt"/>
              </a:rPr>
              <a:t>p {font-weight: bold}</a:t>
            </a:r>
            <a:endParaRPr lang="en-US">
              <a:cs typeface="Calibri" panose="020F0502020204030204"/>
            </a:endParaRPr>
          </a:p>
          <a:p>
            <a:pPr defTabSz="914400"/>
            <a:endParaRPr lang="en-US" sz="2000" dirty="0">
              <a:solidFill>
                <a:srgbClr val="000000"/>
              </a:solidFill>
              <a:cs typeface="Calibri"/>
            </a:endParaRPr>
          </a:p>
          <a:p>
            <a:pPr lvl="2" indent="-228600" defTabSz="914400">
              <a:lnSpc>
                <a:spcPct val="90000"/>
              </a:lnSpc>
              <a:spcAft>
                <a:spcPts val="600"/>
              </a:spcAft>
              <a:buFont typeface="Arial" panose="020B0604020202020204" pitchFamily="34" charset="0"/>
              <a:buChar char="•"/>
            </a:pPr>
            <a:endParaRPr lang="en-US" sz="2000" dirty="0">
              <a:solidFill>
                <a:srgbClr val="000000"/>
              </a:solidFill>
              <a:cs typeface="Calibri"/>
            </a:endParaRPr>
          </a:p>
        </p:txBody>
      </p:sp>
    </p:spTree>
    <p:extLst>
      <p:ext uri="{BB962C8B-B14F-4D97-AF65-F5344CB8AC3E}">
        <p14:creationId xmlns:p14="http://schemas.microsoft.com/office/powerpoint/2010/main" val="3385227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7C8A8C8B-D4E6-4F8E-8DC9-52B39B423DDE}"/>
              </a:ext>
            </a:extLst>
          </p:cNvPr>
          <p:cNvSpPr>
            <a:spLocks noGrp="1"/>
          </p:cNvSpPr>
          <p:nvPr>
            <p:ph type="title"/>
          </p:nvPr>
        </p:nvSpPr>
        <p:spPr>
          <a:xfrm>
            <a:off x="1179226" y="826680"/>
            <a:ext cx="9833548" cy="1325563"/>
          </a:xfrm>
        </p:spPr>
        <p:txBody>
          <a:bodyPr>
            <a:normAutofit/>
          </a:bodyPr>
          <a:lstStyle/>
          <a:p>
            <a:pPr algn="ctr"/>
            <a:r>
              <a:rPr lang="en-US" sz="4000" b="1">
                <a:solidFill>
                  <a:schemeClr val="bg1"/>
                </a:solidFill>
                <a:latin typeface="Times New Roman"/>
                <a:cs typeface="Times New Roman"/>
              </a:rPr>
              <a:t>Stylesheets and CSS</a:t>
            </a:r>
            <a:r>
              <a:rPr lang="en-GB" sz="4000">
                <a:solidFill>
                  <a:schemeClr val="bg1"/>
                </a:solidFill>
                <a:latin typeface="Times New Roman"/>
                <a:cs typeface="Times New Roman"/>
              </a:rPr>
              <a:t> </a:t>
            </a:r>
            <a:endParaRPr lang="en-GB" sz="4000">
              <a:solidFill>
                <a:schemeClr val="bg1"/>
              </a:solidFill>
              <a:ea typeface="+mj-lt"/>
              <a:cs typeface="+mj-lt"/>
            </a:endParaRPr>
          </a:p>
        </p:txBody>
      </p:sp>
      <p:sp>
        <p:nvSpPr>
          <p:cNvPr id="6" name="Content Placeholder 5">
            <a:extLst>
              <a:ext uri="{FF2B5EF4-FFF2-40B4-BE49-F238E27FC236}">
                <a16:creationId xmlns:a16="http://schemas.microsoft.com/office/drawing/2014/main" id="{B83FEF8F-736A-4AA8-A819-EC0C82BD35AD}"/>
              </a:ext>
            </a:extLst>
          </p:cNvPr>
          <p:cNvSpPr>
            <a:spLocks noGrp="1"/>
          </p:cNvSpPr>
          <p:nvPr>
            <p:ph idx="1"/>
          </p:nvPr>
        </p:nvSpPr>
        <p:spPr>
          <a:xfrm>
            <a:off x="819793" y="2460366"/>
            <a:ext cx="10782453" cy="3887295"/>
          </a:xfrm>
        </p:spPr>
        <p:txBody>
          <a:bodyPr vert="horz" lIns="91440" tIns="45720" rIns="91440" bIns="45720" rtlCol="0" anchor="t">
            <a:noAutofit/>
          </a:bodyPr>
          <a:lstStyle/>
          <a:p>
            <a:pPr>
              <a:lnSpc>
                <a:spcPct val="100000"/>
              </a:lnSpc>
              <a:spcBef>
                <a:spcPts val="0"/>
              </a:spcBef>
              <a:spcAft>
                <a:spcPts val="600"/>
              </a:spcAft>
            </a:pPr>
            <a:r>
              <a:rPr lang="en-US" sz="1800" b="1" i="1">
                <a:latin typeface="Times New Roman"/>
                <a:cs typeface="Times New Roman"/>
              </a:rPr>
              <a:t>Cascading Style Sheets</a:t>
            </a:r>
            <a:r>
              <a:rPr lang="en-US" sz="1800" b="1">
                <a:latin typeface="Times New Roman"/>
                <a:cs typeface="Times New Roman"/>
              </a:rPr>
              <a:t> (</a:t>
            </a:r>
            <a:r>
              <a:rPr lang="en-US" sz="1800" b="1" i="1">
                <a:latin typeface="Times New Roman"/>
                <a:cs typeface="Times New Roman"/>
              </a:rPr>
              <a:t>CSS</a:t>
            </a:r>
            <a:r>
              <a:rPr lang="en-US" sz="1800" b="1">
                <a:latin typeface="Times New Roman"/>
                <a:cs typeface="Times New Roman"/>
              </a:rPr>
              <a:t>) : </a:t>
            </a:r>
            <a:endParaRPr lang="en-US" sz="1800">
              <a:latin typeface="Calibri" panose="020F0502020204030204"/>
              <a:cs typeface="Calibri" panose="020F0502020204030204"/>
            </a:endParaRPr>
          </a:p>
          <a:p>
            <a:pPr lvl="1">
              <a:lnSpc>
                <a:spcPct val="100000"/>
              </a:lnSpc>
              <a:spcBef>
                <a:spcPts val="0"/>
              </a:spcBef>
              <a:spcAft>
                <a:spcPts val="600"/>
              </a:spcAft>
            </a:pPr>
            <a:r>
              <a:rPr lang="en-US" sz="1800">
                <a:latin typeface="Times New Roman"/>
                <a:cs typeface="Times New Roman"/>
              </a:rPr>
              <a:t>are a language for giving style information to web pages.</a:t>
            </a:r>
            <a:endParaRPr lang="en-US" sz="1800">
              <a:ea typeface="+mn-lt"/>
              <a:cs typeface="+mn-lt"/>
            </a:endParaRPr>
          </a:p>
          <a:p>
            <a:pPr lvl="1">
              <a:lnSpc>
                <a:spcPct val="100000"/>
              </a:lnSpc>
              <a:spcBef>
                <a:spcPts val="0"/>
              </a:spcBef>
              <a:spcAft>
                <a:spcPts val="600"/>
              </a:spcAft>
            </a:pPr>
            <a:r>
              <a:rPr lang="en-US" sz="1800">
                <a:latin typeface="Times New Roman"/>
                <a:cs typeface="Times New Roman"/>
              </a:rPr>
              <a:t>That is, after creating content in HTML, we will give information about what each piece of content should look like by using CSS. Using semantic markup in HTML </a:t>
            </a:r>
            <a:r>
              <a:rPr lang="en-US" sz="1800" i="1">
                <a:latin typeface="Times New Roman"/>
                <a:cs typeface="Times New Roman"/>
              </a:rPr>
              <a:t>should</a:t>
            </a:r>
            <a:r>
              <a:rPr lang="en-US" sz="1800">
                <a:latin typeface="Times New Roman"/>
                <a:cs typeface="Times New Roman"/>
              </a:rPr>
              <a:t> make it possible to worry about these two things separately.</a:t>
            </a:r>
            <a:endParaRPr lang="en-US" sz="1800">
              <a:ea typeface="+mn-lt"/>
              <a:cs typeface="+mn-lt"/>
            </a:endParaRPr>
          </a:p>
          <a:p>
            <a:r>
              <a:rPr lang="en-US" sz="1800" b="1">
                <a:ea typeface="+mn-lt"/>
                <a:cs typeface="+mn-lt"/>
              </a:rPr>
              <a:t>CSS can be added to HTML elements in 3 ways:</a:t>
            </a:r>
            <a:endParaRPr lang="en-US" sz="1800" b="1">
              <a:solidFill>
                <a:schemeClr val="tx1">
                  <a:lumMod val="65000"/>
                  <a:lumOff val="35000"/>
                </a:schemeClr>
              </a:solidFill>
              <a:latin typeface="Times New Roman"/>
              <a:cs typeface="Times New Roman"/>
            </a:endParaRPr>
          </a:p>
          <a:p>
            <a:pPr lvl="1">
              <a:lnSpc>
                <a:spcPct val="100000"/>
              </a:lnSpc>
              <a:spcBef>
                <a:spcPts val="0"/>
              </a:spcBef>
              <a:spcAft>
                <a:spcPts val="600"/>
              </a:spcAft>
            </a:pPr>
            <a:r>
              <a:rPr lang="en-US" sz="1800">
                <a:latin typeface="Times New Roman"/>
                <a:cs typeface="Times New Roman"/>
              </a:rPr>
              <a:t>Inline - by using the style attribute in HTML elements</a:t>
            </a:r>
          </a:p>
          <a:p>
            <a:pPr lvl="1">
              <a:lnSpc>
                <a:spcPct val="100000"/>
              </a:lnSpc>
              <a:spcBef>
                <a:spcPts val="0"/>
              </a:spcBef>
              <a:spcAft>
                <a:spcPts val="600"/>
              </a:spcAft>
            </a:pPr>
            <a:r>
              <a:rPr lang="en-US" sz="1800">
                <a:latin typeface="Times New Roman"/>
                <a:cs typeface="Times New Roman"/>
              </a:rPr>
              <a:t>Internal - by using a &lt;style&gt; element in the &lt;head&gt; section</a:t>
            </a:r>
          </a:p>
          <a:p>
            <a:pPr lvl="1">
              <a:lnSpc>
                <a:spcPct val="100000"/>
              </a:lnSpc>
              <a:spcBef>
                <a:spcPts val="0"/>
              </a:spcBef>
              <a:spcAft>
                <a:spcPts val="600"/>
              </a:spcAft>
            </a:pPr>
            <a:r>
              <a:rPr lang="en-US" sz="1800">
                <a:latin typeface="Times New Roman"/>
                <a:cs typeface="Times New Roman"/>
              </a:rPr>
              <a:t>External - by using an external CSS file</a:t>
            </a:r>
          </a:p>
          <a:p>
            <a:pPr lvl="1">
              <a:lnSpc>
                <a:spcPct val="100000"/>
              </a:lnSpc>
              <a:spcBef>
                <a:spcPts val="0"/>
              </a:spcBef>
              <a:spcAft>
                <a:spcPts val="600"/>
              </a:spcAft>
            </a:pPr>
            <a:endParaRPr lang="en-US" sz="1800">
              <a:latin typeface="Times New Roman"/>
              <a:cs typeface="Times New Roman"/>
            </a:endParaRPr>
          </a:p>
          <a:p>
            <a:endParaRPr lang="en-GB" sz="1800">
              <a:solidFill>
                <a:srgbClr val="000000"/>
              </a:solidFill>
              <a:cs typeface="Calibri"/>
            </a:endParaRPr>
          </a:p>
        </p:txBody>
      </p:sp>
      <p:sp>
        <p:nvSpPr>
          <p:cNvPr id="2" name="TextBox 1">
            <a:extLst>
              <a:ext uri="{FF2B5EF4-FFF2-40B4-BE49-F238E27FC236}">
                <a16:creationId xmlns:a16="http://schemas.microsoft.com/office/drawing/2014/main" id="{3A2F50C4-3C1A-4E37-8A5E-4837D53C1506}"/>
              </a:ext>
            </a:extLst>
          </p:cNvPr>
          <p:cNvSpPr txBox="1"/>
          <p:nvPr/>
        </p:nvSpPr>
        <p:spPr>
          <a:xfrm>
            <a:off x="5262426" y="1430946"/>
            <a:ext cx="822409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US">
              <a:latin typeface="Times New Roman"/>
              <a:cs typeface="Times New Roman"/>
            </a:endParaRPr>
          </a:p>
        </p:txBody>
      </p:sp>
      <p:sp>
        <p:nvSpPr>
          <p:cNvPr id="3" name="TextBox 2">
            <a:extLst>
              <a:ext uri="{FF2B5EF4-FFF2-40B4-BE49-F238E27FC236}">
                <a16:creationId xmlns:a16="http://schemas.microsoft.com/office/drawing/2014/main" id="{C4AC1DCA-172C-4AAF-9BED-2A7D9A03335D}"/>
              </a:ext>
            </a:extLst>
          </p:cNvPr>
          <p:cNvSpPr txBox="1"/>
          <p:nvPr/>
        </p:nvSpPr>
        <p:spPr>
          <a:xfrm>
            <a:off x="7024258" y="823979"/>
            <a:ext cx="344093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GB" sz="2400">
              <a:latin typeface="Times New Roman"/>
              <a:cs typeface="Times New Roman"/>
            </a:endParaRPr>
          </a:p>
        </p:txBody>
      </p:sp>
    </p:spTree>
    <p:extLst>
      <p:ext uri="{BB962C8B-B14F-4D97-AF65-F5344CB8AC3E}">
        <p14:creationId xmlns:p14="http://schemas.microsoft.com/office/powerpoint/2010/main" val="345846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7C8A8C8B-D4E6-4F8E-8DC9-52B39B423DDE}"/>
              </a:ext>
            </a:extLst>
          </p:cNvPr>
          <p:cNvSpPr>
            <a:spLocks noGrp="1"/>
          </p:cNvSpPr>
          <p:nvPr>
            <p:ph type="title"/>
          </p:nvPr>
        </p:nvSpPr>
        <p:spPr>
          <a:xfrm>
            <a:off x="1179226" y="826680"/>
            <a:ext cx="9833548" cy="1325563"/>
          </a:xfrm>
        </p:spPr>
        <p:txBody>
          <a:bodyPr>
            <a:normAutofit/>
          </a:bodyPr>
          <a:lstStyle/>
          <a:p>
            <a:pPr algn="ctr"/>
            <a:r>
              <a:rPr lang="en-US" sz="4000" b="1">
                <a:solidFill>
                  <a:schemeClr val="bg1"/>
                </a:solidFill>
                <a:latin typeface="Times New Roman"/>
                <a:cs typeface="Times New Roman"/>
              </a:rPr>
              <a:t>Stylesheets and CSS</a:t>
            </a:r>
            <a:r>
              <a:rPr lang="en-GB" sz="4000">
                <a:solidFill>
                  <a:schemeClr val="bg1"/>
                </a:solidFill>
                <a:latin typeface="Times New Roman"/>
                <a:cs typeface="Times New Roman"/>
              </a:rPr>
              <a:t> </a:t>
            </a:r>
            <a:endParaRPr lang="en-GB" sz="4000">
              <a:solidFill>
                <a:schemeClr val="bg1"/>
              </a:solidFill>
              <a:ea typeface="+mj-lt"/>
              <a:cs typeface="+mj-lt"/>
            </a:endParaRPr>
          </a:p>
        </p:txBody>
      </p:sp>
      <p:sp>
        <p:nvSpPr>
          <p:cNvPr id="6" name="Content Placeholder 5">
            <a:extLst>
              <a:ext uri="{FF2B5EF4-FFF2-40B4-BE49-F238E27FC236}">
                <a16:creationId xmlns:a16="http://schemas.microsoft.com/office/drawing/2014/main" id="{B83FEF8F-736A-4AA8-A819-EC0C82BD35AD}"/>
              </a:ext>
            </a:extLst>
          </p:cNvPr>
          <p:cNvSpPr>
            <a:spLocks noGrp="1"/>
          </p:cNvSpPr>
          <p:nvPr>
            <p:ph idx="1"/>
          </p:nvPr>
        </p:nvSpPr>
        <p:spPr>
          <a:xfrm>
            <a:off x="532246" y="2460366"/>
            <a:ext cx="11070000" cy="4102955"/>
          </a:xfrm>
        </p:spPr>
        <p:txBody>
          <a:bodyPr vert="horz" lIns="91440" tIns="45720" rIns="91440" bIns="45720" rtlCol="0" anchor="t">
            <a:noAutofit/>
          </a:bodyPr>
          <a:lstStyle/>
          <a:p>
            <a:pPr marL="742950" lvl="1" indent="-285750">
              <a:lnSpc>
                <a:spcPct val="100000"/>
              </a:lnSpc>
              <a:spcBef>
                <a:spcPts val="0"/>
              </a:spcBef>
              <a:spcAft>
                <a:spcPts val="600"/>
              </a:spcAft>
            </a:pPr>
            <a:r>
              <a:rPr lang="en-US" sz="1800">
                <a:latin typeface="Times New Roman"/>
                <a:cs typeface="Times New Roman"/>
              </a:rPr>
              <a:t>Inline - by using the style attribute in HTML elements</a:t>
            </a:r>
            <a:endParaRPr lang="en-US">
              <a:cs typeface="Calibri" panose="020F0502020204030204"/>
            </a:endParaRPr>
          </a:p>
          <a:p>
            <a:pPr marL="457200" lvl="1" indent="0">
              <a:lnSpc>
                <a:spcPct val="100000"/>
              </a:lnSpc>
              <a:spcBef>
                <a:spcPts val="0"/>
              </a:spcBef>
              <a:spcAft>
                <a:spcPts val="600"/>
              </a:spcAft>
              <a:buNone/>
            </a:pPr>
            <a:r>
              <a:rPr lang="en-US" sz="1800">
                <a:latin typeface="Times New Roman"/>
                <a:cs typeface="Times New Roman"/>
              </a:rPr>
              <a:t>Example:</a:t>
            </a:r>
          </a:p>
          <a:p>
            <a:pPr marL="457200" lvl="1" indent="0">
              <a:lnSpc>
                <a:spcPct val="100000"/>
              </a:lnSpc>
              <a:spcBef>
                <a:spcPts val="0"/>
              </a:spcBef>
              <a:spcAft>
                <a:spcPts val="600"/>
              </a:spcAft>
              <a:buNone/>
            </a:pPr>
            <a:r>
              <a:rPr lang="en-US" sz="1800">
                <a:solidFill>
                  <a:schemeClr val="accent1"/>
                </a:solidFill>
                <a:ea typeface="+mn-lt"/>
                <a:cs typeface="+mn-lt"/>
              </a:rPr>
              <a:t>&lt;h1</a:t>
            </a:r>
            <a:r>
              <a:rPr lang="en-US" sz="1800">
                <a:ea typeface="+mn-lt"/>
                <a:cs typeface="+mn-lt"/>
              </a:rPr>
              <a:t> </a:t>
            </a:r>
            <a:r>
              <a:rPr lang="en-US" sz="1800">
                <a:solidFill>
                  <a:srgbClr val="FF0000"/>
                </a:solidFill>
                <a:ea typeface="+mn-lt"/>
                <a:cs typeface="+mn-lt"/>
              </a:rPr>
              <a:t>style="color:</a:t>
            </a:r>
            <a:r>
              <a:rPr lang="en-US" sz="1800">
                <a:ea typeface="+mn-lt"/>
                <a:cs typeface="+mn-lt"/>
              </a:rPr>
              <a:t>blue</a:t>
            </a:r>
            <a:r>
              <a:rPr lang="en-US" sz="1800">
                <a:solidFill>
                  <a:srgbClr val="FF0000"/>
                </a:solidFill>
                <a:ea typeface="+mn-lt"/>
                <a:cs typeface="+mn-lt"/>
              </a:rPr>
              <a:t>;"&gt;</a:t>
            </a:r>
            <a:r>
              <a:rPr lang="en-US" sz="1800">
                <a:ea typeface="+mn-lt"/>
                <a:cs typeface="+mn-lt"/>
              </a:rPr>
              <a:t>This is a Blue Heading</a:t>
            </a:r>
            <a:r>
              <a:rPr lang="en-US" sz="1800">
                <a:solidFill>
                  <a:schemeClr val="accent1"/>
                </a:solidFill>
                <a:ea typeface="+mn-lt"/>
                <a:cs typeface="+mn-lt"/>
              </a:rPr>
              <a:t>&lt;/h1&gt;</a:t>
            </a:r>
            <a:endParaRPr lang="en-US">
              <a:solidFill>
                <a:schemeClr val="accent1"/>
              </a:solidFill>
            </a:endParaRPr>
          </a:p>
          <a:p>
            <a:pPr lvl="1" indent="-285750"/>
            <a:r>
              <a:rPr lang="en-US" sz="1800">
                <a:latin typeface="Times New Roman"/>
                <a:cs typeface="Times New Roman"/>
              </a:rPr>
              <a:t>Internal - by using a &lt;style&gt; element in the &lt;head&gt; section</a:t>
            </a:r>
            <a:endParaRPr lang="en-GB" sz="1800">
              <a:latin typeface="Times New Roman"/>
              <a:cs typeface="Times New Roman"/>
            </a:endParaRPr>
          </a:p>
          <a:p>
            <a:pPr marL="400050" lvl="1" indent="0">
              <a:buNone/>
            </a:pPr>
            <a:r>
              <a:rPr lang="en-US" sz="1800">
                <a:latin typeface="Times New Roman"/>
                <a:cs typeface="Times New Roman"/>
              </a:rPr>
              <a:t>Example:</a:t>
            </a:r>
          </a:p>
          <a:p>
            <a:pPr marL="457200" lvl="1" indent="0">
              <a:buNone/>
            </a:pPr>
            <a:r>
              <a:rPr lang="en-GB" sz="1800">
                <a:solidFill>
                  <a:schemeClr val="accent1"/>
                </a:solidFill>
                <a:ea typeface="+mn-lt"/>
                <a:cs typeface="+mn-lt"/>
              </a:rPr>
              <a:t>&lt;head&gt;</a:t>
            </a:r>
            <a:br>
              <a:rPr lang="en-GB" sz="1800">
                <a:ea typeface="+mn-lt"/>
                <a:cs typeface="+mn-lt"/>
              </a:rPr>
            </a:br>
            <a:r>
              <a:rPr lang="en-GB" sz="1800">
                <a:solidFill>
                  <a:schemeClr val="accent1"/>
                </a:solidFill>
                <a:ea typeface="+mn-lt"/>
                <a:cs typeface="+mn-lt"/>
              </a:rPr>
              <a:t>&lt;style&gt;</a:t>
            </a:r>
            <a:br>
              <a:rPr lang="en-GB" sz="1800">
                <a:ea typeface="+mn-lt"/>
                <a:cs typeface="+mn-lt"/>
              </a:rPr>
            </a:br>
            <a:r>
              <a:rPr lang="en-GB" sz="1800">
                <a:solidFill>
                  <a:schemeClr val="accent1"/>
                </a:solidFill>
                <a:ea typeface="+mn-lt"/>
                <a:cs typeface="+mn-lt"/>
              </a:rPr>
              <a:t>body</a:t>
            </a:r>
            <a:r>
              <a:rPr lang="en-GB" sz="1800">
                <a:solidFill>
                  <a:srgbClr val="FF0000"/>
                </a:solidFill>
                <a:ea typeface="+mn-lt"/>
                <a:cs typeface="+mn-lt"/>
              </a:rPr>
              <a:t> {background-color: </a:t>
            </a:r>
            <a:r>
              <a:rPr lang="en-GB" sz="1800">
                <a:ea typeface="+mn-lt"/>
                <a:cs typeface="+mn-lt"/>
              </a:rPr>
              <a:t>powderblue</a:t>
            </a:r>
            <a:r>
              <a:rPr lang="en-GB" sz="1800">
                <a:solidFill>
                  <a:srgbClr val="FF0000"/>
                </a:solidFill>
                <a:ea typeface="+mn-lt"/>
                <a:cs typeface="+mn-lt"/>
              </a:rPr>
              <a:t>;}</a:t>
            </a:r>
            <a:br>
              <a:rPr lang="en-GB" sz="1800">
                <a:ea typeface="+mn-lt"/>
                <a:cs typeface="+mn-lt"/>
              </a:rPr>
            </a:br>
            <a:r>
              <a:rPr lang="en-GB" sz="1800">
                <a:solidFill>
                  <a:schemeClr val="accent1"/>
                </a:solidFill>
                <a:ea typeface="+mn-lt"/>
                <a:cs typeface="+mn-lt"/>
              </a:rPr>
              <a:t>h1</a:t>
            </a:r>
            <a:r>
              <a:rPr lang="en-GB" sz="1800">
                <a:solidFill>
                  <a:srgbClr val="FF0000"/>
                </a:solidFill>
                <a:ea typeface="+mn-lt"/>
                <a:cs typeface="+mn-lt"/>
              </a:rPr>
              <a:t>   {color:</a:t>
            </a:r>
            <a:r>
              <a:rPr lang="en-GB" sz="1800">
                <a:ea typeface="+mn-lt"/>
                <a:cs typeface="+mn-lt"/>
              </a:rPr>
              <a:t> blue</a:t>
            </a:r>
            <a:r>
              <a:rPr lang="en-GB" sz="1800">
                <a:solidFill>
                  <a:srgbClr val="FF0000"/>
                </a:solidFill>
                <a:ea typeface="+mn-lt"/>
                <a:cs typeface="+mn-lt"/>
              </a:rPr>
              <a:t>;}</a:t>
            </a:r>
            <a:br>
              <a:rPr lang="en-GB" sz="1800">
                <a:ea typeface="+mn-lt"/>
                <a:cs typeface="+mn-lt"/>
              </a:rPr>
            </a:br>
            <a:r>
              <a:rPr lang="en-GB" sz="1800">
                <a:solidFill>
                  <a:schemeClr val="accent1"/>
                </a:solidFill>
                <a:ea typeface="+mn-lt"/>
                <a:cs typeface="+mn-lt"/>
              </a:rPr>
              <a:t>p </a:t>
            </a:r>
            <a:r>
              <a:rPr lang="en-GB" sz="1800">
                <a:solidFill>
                  <a:srgbClr val="FF0000"/>
                </a:solidFill>
                <a:ea typeface="+mn-lt"/>
                <a:cs typeface="+mn-lt"/>
              </a:rPr>
              <a:t>   {color: </a:t>
            </a:r>
            <a:r>
              <a:rPr lang="en-GB" sz="1800">
                <a:ea typeface="+mn-lt"/>
                <a:cs typeface="+mn-lt"/>
              </a:rPr>
              <a:t>red</a:t>
            </a:r>
            <a:r>
              <a:rPr lang="en-GB" sz="1800">
                <a:solidFill>
                  <a:srgbClr val="FF0000"/>
                </a:solidFill>
                <a:ea typeface="+mn-lt"/>
                <a:cs typeface="+mn-lt"/>
              </a:rPr>
              <a:t>;}</a:t>
            </a:r>
            <a:br>
              <a:rPr lang="en-GB" sz="1800">
                <a:ea typeface="+mn-lt"/>
                <a:cs typeface="+mn-lt"/>
              </a:rPr>
            </a:br>
            <a:r>
              <a:rPr lang="en-GB" sz="1800">
                <a:solidFill>
                  <a:schemeClr val="accent1"/>
                </a:solidFill>
                <a:ea typeface="+mn-lt"/>
                <a:cs typeface="+mn-lt"/>
              </a:rPr>
              <a:t>&lt;/style&gt;</a:t>
            </a:r>
            <a:br>
              <a:rPr lang="en-GB" sz="1800">
                <a:ea typeface="+mn-lt"/>
                <a:cs typeface="+mn-lt"/>
              </a:rPr>
            </a:br>
            <a:r>
              <a:rPr lang="en-GB" sz="1800">
                <a:solidFill>
                  <a:schemeClr val="accent1"/>
                </a:solidFill>
                <a:ea typeface="+mn-lt"/>
                <a:cs typeface="+mn-lt"/>
              </a:rPr>
              <a:t>&lt;/head&gt;</a:t>
            </a:r>
            <a:br>
              <a:rPr lang="en-GB" sz="1800">
                <a:ea typeface="+mn-lt"/>
                <a:cs typeface="+mn-lt"/>
              </a:rPr>
            </a:br>
            <a:endParaRPr lang="en-GB" sz="1800">
              <a:solidFill>
                <a:srgbClr val="FF0000"/>
              </a:solidFill>
              <a:ea typeface="+mn-lt"/>
              <a:cs typeface="+mn-lt"/>
            </a:endParaRPr>
          </a:p>
        </p:txBody>
      </p:sp>
      <p:sp>
        <p:nvSpPr>
          <p:cNvPr id="2" name="TextBox 1">
            <a:extLst>
              <a:ext uri="{FF2B5EF4-FFF2-40B4-BE49-F238E27FC236}">
                <a16:creationId xmlns:a16="http://schemas.microsoft.com/office/drawing/2014/main" id="{3A2F50C4-3C1A-4E37-8A5E-4837D53C1506}"/>
              </a:ext>
            </a:extLst>
          </p:cNvPr>
          <p:cNvSpPr txBox="1"/>
          <p:nvPr/>
        </p:nvSpPr>
        <p:spPr>
          <a:xfrm>
            <a:off x="5262426" y="1430946"/>
            <a:ext cx="822409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US">
              <a:latin typeface="Times New Roman"/>
              <a:cs typeface="Times New Roman"/>
            </a:endParaRPr>
          </a:p>
        </p:txBody>
      </p:sp>
      <p:sp>
        <p:nvSpPr>
          <p:cNvPr id="3" name="TextBox 2">
            <a:extLst>
              <a:ext uri="{FF2B5EF4-FFF2-40B4-BE49-F238E27FC236}">
                <a16:creationId xmlns:a16="http://schemas.microsoft.com/office/drawing/2014/main" id="{C4AC1DCA-172C-4AAF-9BED-2A7D9A03335D}"/>
              </a:ext>
            </a:extLst>
          </p:cNvPr>
          <p:cNvSpPr txBox="1"/>
          <p:nvPr/>
        </p:nvSpPr>
        <p:spPr>
          <a:xfrm>
            <a:off x="7024258" y="823979"/>
            <a:ext cx="344093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GB" sz="2400">
              <a:latin typeface="Times New Roman"/>
              <a:cs typeface="Times New Roman"/>
            </a:endParaRPr>
          </a:p>
        </p:txBody>
      </p:sp>
    </p:spTree>
    <p:extLst>
      <p:ext uri="{BB962C8B-B14F-4D97-AF65-F5344CB8AC3E}">
        <p14:creationId xmlns:p14="http://schemas.microsoft.com/office/powerpoint/2010/main" val="1273471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7C8A8C8B-D4E6-4F8E-8DC9-52B39B423DDE}"/>
              </a:ext>
            </a:extLst>
          </p:cNvPr>
          <p:cNvSpPr>
            <a:spLocks noGrp="1"/>
          </p:cNvSpPr>
          <p:nvPr>
            <p:ph type="title"/>
          </p:nvPr>
        </p:nvSpPr>
        <p:spPr>
          <a:xfrm>
            <a:off x="1179226" y="826680"/>
            <a:ext cx="9833548" cy="1325563"/>
          </a:xfrm>
        </p:spPr>
        <p:txBody>
          <a:bodyPr>
            <a:normAutofit/>
          </a:bodyPr>
          <a:lstStyle/>
          <a:p>
            <a:pPr algn="ctr"/>
            <a:r>
              <a:rPr lang="en-US" sz="4000" b="1">
                <a:solidFill>
                  <a:schemeClr val="bg1"/>
                </a:solidFill>
                <a:latin typeface="Times New Roman"/>
                <a:cs typeface="Times New Roman"/>
              </a:rPr>
              <a:t>Stylesheets and CSS</a:t>
            </a:r>
            <a:r>
              <a:rPr lang="en-GB" sz="4000">
                <a:solidFill>
                  <a:schemeClr val="bg1"/>
                </a:solidFill>
                <a:latin typeface="Times New Roman"/>
                <a:cs typeface="Times New Roman"/>
              </a:rPr>
              <a:t> </a:t>
            </a:r>
            <a:endParaRPr lang="en-GB" sz="4000">
              <a:solidFill>
                <a:schemeClr val="bg1"/>
              </a:solidFill>
              <a:ea typeface="+mj-lt"/>
              <a:cs typeface="+mj-lt"/>
            </a:endParaRPr>
          </a:p>
        </p:txBody>
      </p:sp>
      <p:sp>
        <p:nvSpPr>
          <p:cNvPr id="6" name="Content Placeholder 5">
            <a:extLst>
              <a:ext uri="{FF2B5EF4-FFF2-40B4-BE49-F238E27FC236}">
                <a16:creationId xmlns:a16="http://schemas.microsoft.com/office/drawing/2014/main" id="{B83FEF8F-736A-4AA8-A819-EC0C82BD35AD}"/>
              </a:ext>
            </a:extLst>
          </p:cNvPr>
          <p:cNvSpPr>
            <a:spLocks noGrp="1"/>
          </p:cNvSpPr>
          <p:nvPr>
            <p:ph idx="1"/>
          </p:nvPr>
        </p:nvSpPr>
        <p:spPr>
          <a:xfrm>
            <a:off x="819793" y="2460366"/>
            <a:ext cx="10782453" cy="3887295"/>
          </a:xfrm>
        </p:spPr>
        <p:txBody>
          <a:bodyPr vert="horz" lIns="91440" tIns="45720" rIns="91440" bIns="45720" rtlCol="0" anchor="t">
            <a:noAutofit/>
          </a:bodyPr>
          <a:lstStyle/>
          <a:p>
            <a:pPr>
              <a:lnSpc>
                <a:spcPct val="100000"/>
              </a:lnSpc>
              <a:spcBef>
                <a:spcPts val="0"/>
              </a:spcBef>
              <a:spcAft>
                <a:spcPts val="600"/>
              </a:spcAft>
            </a:pPr>
            <a:r>
              <a:rPr lang="en-US" sz="1800" b="1" i="1">
                <a:latin typeface="Times New Roman"/>
                <a:cs typeface="Times New Roman"/>
              </a:rPr>
              <a:t>We will focus on the external (CSS files)</a:t>
            </a:r>
          </a:p>
          <a:p>
            <a:pPr>
              <a:lnSpc>
                <a:spcPct val="100000"/>
              </a:lnSpc>
              <a:spcBef>
                <a:spcPts val="0"/>
              </a:spcBef>
              <a:spcAft>
                <a:spcPts val="600"/>
              </a:spcAft>
            </a:pPr>
            <a:r>
              <a:rPr lang="en-US" sz="1800" b="1" i="1">
                <a:latin typeface="Times New Roman"/>
                <a:cs typeface="Times New Roman"/>
              </a:rPr>
              <a:t>CSS Basics</a:t>
            </a:r>
            <a:endParaRPr lang="en-US" sz="1800" i="1">
              <a:ea typeface="+mn-lt"/>
              <a:cs typeface="+mn-lt"/>
            </a:endParaRPr>
          </a:p>
          <a:p>
            <a:pPr lvl="1">
              <a:lnSpc>
                <a:spcPct val="100000"/>
              </a:lnSpc>
              <a:spcBef>
                <a:spcPts val="0"/>
              </a:spcBef>
              <a:spcAft>
                <a:spcPts val="600"/>
              </a:spcAft>
            </a:pPr>
            <a:r>
              <a:rPr lang="en-US" sz="1800">
                <a:latin typeface="Times New Roman"/>
                <a:cs typeface="Times New Roman"/>
              </a:rPr>
              <a:t>CSS files are also text files, and saved with a .css extension.</a:t>
            </a:r>
            <a:endParaRPr lang="en-US" sz="1800">
              <a:ea typeface="+mn-lt"/>
              <a:cs typeface="+mn-lt"/>
            </a:endParaRPr>
          </a:p>
          <a:p>
            <a:pPr lvl="1">
              <a:lnSpc>
                <a:spcPct val="100000"/>
              </a:lnSpc>
              <a:spcBef>
                <a:spcPts val="0"/>
              </a:spcBef>
              <a:spcAft>
                <a:spcPts val="600"/>
              </a:spcAft>
            </a:pPr>
            <a:r>
              <a:rPr lang="en-US" sz="1800">
                <a:latin typeface="Times New Roman"/>
                <a:cs typeface="Times New Roman"/>
              </a:rPr>
              <a:t>A first example that we'll save as style.css:</a:t>
            </a:r>
            <a:endParaRPr lang="en-US" sz="1800">
              <a:ea typeface="+mn-lt"/>
              <a:cs typeface="+mn-lt"/>
            </a:endParaRPr>
          </a:p>
          <a:p>
            <a:pPr lvl="1">
              <a:lnSpc>
                <a:spcPct val="100000"/>
              </a:lnSpc>
              <a:spcBef>
                <a:spcPts val="0"/>
              </a:spcBef>
              <a:spcAft>
                <a:spcPts val="600"/>
              </a:spcAft>
            </a:pPr>
            <a:r>
              <a:rPr lang="en-US" sz="1800">
                <a:solidFill>
                  <a:srgbClr val="0000FF"/>
                </a:solidFill>
                <a:latin typeface="Times New Roman"/>
                <a:cs typeface="Times New Roman"/>
              </a:rPr>
              <a:t>li</a:t>
            </a:r>
            <a:r>
              <a:rPr lang="en-US" sz="1800">
                <a:latin typeface="Times New Roman"/>
                <a:cs typeface="Times New Roman"/>
              </a:rPr>
              <a:t> { </a:t>
            </a:r>
            <a:r>
              <a:rPr lang="en-US" sz="1800">
                <a:solidFill>
                  <a:srgbClr val="A31515"/>
                </a:solidFill>
                <a:latin typeface="Times New Roman"/>
                <a:cs typeface="Times New Roman"/>
              </a:rPr>
              <a:t>font-style</a:t>
            </a:r>
            <a:r>
              <a:rPr lang="en-US" sz="1800">
                <a:latin typeface="Times New Roman"/>
                <a:cs typeface="Times New Roman"/>
              </a:rPr>
              <a:t>: italic; </a:t>
            </a:r>
            <a:r>
              <a:rPr lang="en-US" sz="1800">
                <a:solidFill>
                  <a:srgbClr val="A31515"/>
                </a:solidFill>
                <a:latin typeface="Times New Roman"/>
                <a:cs typeface="Times New Roman"/>
              </a:rPr>
              <a:t>color</a:t>
            </a:r>
            <a:r>
              <a:rPr lang="en-US" sz="1800">
                <a:latin typeface="Times New Roman"/>
                <a:cs typeface="Times New Roman"/>
              </a:rPr>
              <a:t>: grey; }</a:t>
            </a:r>
            <a:endParaRPr lang="en-US" sz="1800">
              <a:solidFill>
                <a:schemeClr val="tx1">
                  <a:lumMod val="65000"/>
                  <a:lumOff val="35000"/>
                </a:schemeClr>
              </a:solidFill>
              <a:latin typeface="Calibri" panose="020F0502020204030204"/>
              <a:cs typeface="Calibri" panose="020F0502020204030204"/>
            </a:endParaRPr>
          </a:p>
          <a:p>
            <a:pPr lvl="1">
              <a:lnSpc>
                <a:spcPct val="100000"/>
              </a:lnSpc>
              <a:spcBef>
                <a:spcPts val="0"/>
              </a:spcBef>
              <a:spcAft>
                <a:spcPts val="600"/>
              </a:spcAft>
            </a:pPr>
            <a:r>
              <a:rPr lang="en-US" sz="1800">
                <a:solidFill>
                  <a:schemeClr val="tx1">
                    <a:lumMod val="65000"/>
                    <a:lumOff val="35000"/>
                  </a:schemeClr>
                </a:solidFill>
                <a:latin typeface="Times New Roman"/>
                <a:cs typeface="Times New Roman"/>
              </a:rPr>
              <a:t>Then in our HTML, in the </a:t>
            </a:r>
            <a:r>
              <a:rPr lang="en-US" sz="1800">
                <a:solidFill>
                  <a:schemeClr val="accent1"/>
                </a:solidFill>
                <a:latin typeface="Times New Roman"/>
                <a:cs typeface="Times New Roman"/>
              </a:rPr>
              <a:t>&lt;head&gt;</a:t>
            </a:r>
            <a:r>
              <a:rPr lang="en-US" sz="1800">
                <a:solidFill>
                  <a:schemeClr val="tx1">
                    <a:lumMod val="65000"/>
                    <a:lumOff val="35000"/>
                  </a:schemeClr>
                </a:solidFill>
                <a:latin typeface="Times New Roman"/>
                <a:cs typeface="Times New Roman"/>
              </a:rPr>
              <a:t>, add:</a:t>
            </a:r>
            <a:endParaRPr lang="en-US" sz="1800">
              <a:solidFill>
                <a:schemeClr val="tx1">
                  <a:lumMod val="65000"/>
                  <a:lumOff val="35000"/>
                </a:schemeClr>
              </a:solidFill>
              <a:ea typeface="+mn-lt"/>
              <a:cs typeface="+mn-lt"/>
            </a:endParaRPr>
          </a:p>
          <a:p>
            <a:pPr lvl="1">
              <a:lnSpc>
                <a:spcPct val="100000"/>
              </a:lnSpc>
              <a:spcBef>
                <a:spcPts val="0"/>
              </a:spcBef>
              <a:spcAft>
                <a:spcPts val="600"/>
              </a:spcAft>
            </a:pPr>
            <a:r>
              <a:rPr lang="en-US" sz="1800">
                <a:solidFill>
                  <a:schemeClr val="accent1"/>
                </a:solidFill>
                <a:latin typeface="Times New Roman"/>
                <a:cs typeface="Times New Roman"/>
              </a:rPr>
              <a:t>&lt;link rel="stylesheet" href="style.css" /&gt;</a:t>
            </a:r>
            <a:endParaRPr lang="en-US" sz="1800">
              <a:solidFill>
                <a:schemeClr val="accent1"/>
              </a:solidFill>
              <a:ea typeface="+mn-lt"/>
              <a:cs typeface="+mn-lt"/>
            </a:endParaRPr>
          </a:p>
          <a:p>
            <a:pPr lvl="1">
              <a:lnSpc>
                <a:spcPct val="100000"/>
              </a:lnSpc>
              <a:spcBef>
                <a:spcPts val="0"/>
              </a:spcBef>
              <a:spcAft>
                <a:spcPts val="600"/>
              </a:spcAft>
            </a:pPr>
            <a:r>
              <a:rPr lang="en-US" sz="1800">
                <a:solidFill>
                  <a:schemeClr val="tx1">
                    <a:lumMod val="65000"/>
                    <a:lumOff val="35000"/>
                  </a:schemeClr>
                </a:solidFill>
                <a:latin typeface="Times New Roman"/>
                <a:cs typeface="Times New Roman"/>
              </a:rPr>
              <a:t>The href is a URL to the CSS: usually a relative URL but could be absolute.</a:t>
            </a:r>
            <a:endParaRPr lang="en-US" sz="1800">
              <a:solidFill>
                <a:schemeClr val="tx1">
                  <a:lumMod val="65000"/>
                  <a:lumOff val="35000"/>
                </a:schemeClr>
              </a:solidFill>
              <a:ea typeface="+mn-lt"/>
              <a:cs typeface="+mn-lt"/>
            </a:endParaRPr>
          </a:p>
          <a:p>
            <a:pPr lvl="1">
              <a:lnSpc>
                <a:spcPct val="100000"/>
              </a:lnSpc>
              <a:spcBef>
                <a:spcPts val="0"/>
              </a:spcBef>
              <a:spcAft>
                <a:spcPts val="600"/>
              </a:spcAft>
            </a:pPr>
            <a:r>
              <a:rPr lang="en-US" sz="1800">
                <a:solidFill>
                  <a:schemeClr val="tx1">
                    <a:lumMod val="65000"/>
                    <a:lumOff val="35000"/>
                  </a:schemeClr>
                </a:solidFill>
                <a:latin typeface="Times New Roman"/>
                <a:cs typeface="Times New Roman"/>
              </a:rPr>
              <a:t>If we reload the HTML page, each &lt;li&gt; should change to grey, italic text.</a:t>
            </a:r>
            <a:endParaRPr lang="en-US" sz="1800">
              <a:solidFill>
                <a:schemeClr val="tx1">
                  <a:lumMod val="65000"/>
                  <a:lumOff val="35000"/>
                </a:schemeClr>
              </a:solidFill>
              <a:ea typeface="+mn-lt"/>
              <a:cs typeface="+mn-lt"/>
            </a:endParaRPr>
          </a:p>
          <a:p>
            <a:pPr>
              <a:lnSpc>
                <a:spcPct val="100000"/>
              </a:lnSpc>
              <a:spcBef>
                <a:spcPts val="0"/>
              </a:spcBef>
              <a:spcAft>
                <a:spcPts val="600"/>
              </a:spcAft>
            </a:pPr>
            <a:endParaRPr lang="en-US" sz="1800">
              <a:solidFill>
                <a:schemeClr val="tx1">
                  <a:lumMod val="65000"/>
                  <a:lumOff val="35000"/>
                </a:schemeClr>
              </a:solidFill>
              <a:latin typeface="Times New Roman"/>
              <a:cs typeface="Times New Roman"/>
            </a:endParaRPr>
          </a:p>
          <a:p>
            <a:endParaRPr lang="en-GB" sz="1800">
              <a:solidFill>
                <a:srgbClr val="000000"/>
              </a:solidFill>
              <a:cs typeface="Calibri"/>
            </a:endParaRPr>
          </a:p>
        </p:txBody>
      </p:sp>
      <p:sp>
        <p:nvSpPr>
          <p:cNvPr id="2" name="TextBox 1">
            <a:extLst>
              <a:ext uri="{FF2B5EF4-FFF2-40B4-BE49-F238E27FC236}">
                <a16:creationId xmlns:a16="http://schemas.microsoft.com/office/drawing/2014/main" id="{3A2F50C4-3C1A-4E37-8A5E-4837D53C1506}"/>
              </a:ext>
            </a:extLst>
          </p:cNvPr>
          <p:cNvSpPr txBox="1"/>
          <p:nvPr/>
        </p:nvSpPr>
        <p:spPr>
          <a:xfrm>
            <a:off x="5262426" y="1430946"/>
            <a:ext cx="822409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US">
              <a:latin typeface="Times New Roman"/>
              <a:cs typeface="Times New Roman"/>
            </a:endParaRPr>
          </a:p>
        </p:txBody>
      </p:sp>
      <p:sp>
        <p:nvSpPr>
          <p:cNvPr id="3" name="TextBox 2">
            <a:extLst>
              <a:ext uri="{FF2B5EF4-FFF2-40B4-BE49-F238E27FC236}">
                <a16:creationId xmlns:a16="http://schemas.microsoft.com/office/drawing/2014/main" id="{C4AC1DCA-172C-4AAF-9BED-2A7D9A03335D}"/>
              </a:ext>
            </a:extLst>
          </p:cNvPr>
          <p:cNvSpPr txBox="1"/>
          <p:nvPr/>
        </p:nvSpPr>
        <p:spPr>
          <a:xfrm>
            <a:off x="7024258" y="823979"/>
            <a:ext cx="344093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GB" sz="2400">
              <a:latin typeface="Times New Roman"/>
              <a:cs typeface="Times New Roman"/>
            </a:endParaRPr>
          </a:p>
        </p:txBody>
      </p:sp>
    </p:spTree>
    <p:extLst>
      <p:ext uri="{BB962C8B-B14F-4D97-AF65-F5344CB8AC3E}">
        <p14:creationId xmlns:p14="http://schemas.microsoft.com/office/powerpoint/2010/main" val="324611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6">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83CC18D-6D73-4BFD-A533-C33985461FEA}"/>
              </a:ext>
            </a:extLst>
          </p:cNvPr>
          <p:cNvSpPr>
            <a:spLocks noGrp="1"/>
          </p:cNvSpPr>
          <p:nvPr>
            <p:ph type="title"/>
          </p:nvPr>
        </p:nvSpPr>
        <p:spPr>
          <a:xfrm>
            <a:off x="643467" y="640080"/>
            <a:ext cx="3096427" cy="5613236"/>
          </a:xfrm>
        </p:spPr>
        <p:txBody>
          <a:bodyPr vert="horz" lIns="91440" tIns="45720" rIns="91440" bIns="45720" rtlCol="0" anchor="ctr">
            <a:normAutofit/>
          </a:bodyPr>
          <a:lstStyle/>
          <a:p>
            <a:r>
              <a:rPr lang="en-US" b="1" kern="1200">
                <a:solidFill>
                  <a:srgbClr val="FFFFFF"/>
                </a:solidFill>
                <a:latin typeface="+mj-lt"/>
                <a:ea typeface="+mj-ea"/>
                <a:cs typeface="+mj-cs"/>
              </a:rPr>
              <a:t>Stylesheets and CSS</a:t>
            </a:r>
            <a:r>
              <a:rPr lang="en-US" kern="1200">
                <a:solidFill>
                  <a:srgbClr val="FFFFFF"/>
                </a:solidFill>
                <a:latin typeface="+mj-lt"/>
                <a:ea typeface="+mj-ea"/>
                <a:cs typeface="+mj-cs"/>
              </a:rPr>
              <a:t>​</a:t>
            </a:r>
          </a:p>
        </p:txBody>
      </p:sp>
      <p:sp>
        <p:nvSpPr>
          <p:cNvPr id="5" name="Content Placeholder 4">
            <a:extLst>
              <a:ext uri="{FF2B5EF4-FFF2-40B4-BE49-F238E27FC236}">
                <a16:creationId xmlns:a16="http://schemas.microsoft.com/office/drawing/2014/main" id="{0A25B24F-5E45-4B63-9FD5-019A98DC9F06}"/>
              </a:ext>
            </a:extLst>
          </p:cNvPr>
          <p:cNvSpPr>
            <a:spLocks noGrp="1"/>
          </p:cNvSpPr>
          <p:nvPr>
            <p:ph idx="1"/>
          </p:nvPr>
        </p:nvSpPr>
        <p:spPr>
          <a:xfrm>
            <a:off x="4699818" y="640082"/>
            <a:ext cx="6848715" cy="3117487"/>
          </a:xfrm>
        </p:spPr>
        <p:txBody>
          <a:bodyPr vert="horz" lIns="91440" tIns="45720" rIns="91440" bIns="45720" rtlCol="0" anchor="ctr">
            <a:noAutofit/>
          </a:bodyPr>
          <a:lstStyle/>
          <a:p>
            <a:pPr>
              <a:spcBef>
                <a:spcPts val="0"/>
              </a:spcBef>
              <a:spcAft>
                <a:spcPts val="600"/>
              </a:spcAft>
            </a:pPr>
            <a:r>
              <a:rPr lang="en-US" sz="1600">
                <a:latin typeface="Times New Roman"/>
                <a:cs typeface="Times New Roman"/>
              </a:rPr>
              <a:t>li { font-style: italic; color: grey; }</a:t>
            </a:r>
            <a:endParaRPr lang="en-US" sz="1600">
              <a:ea typeface="+mn-lt"/>
              <a:cs typeface="+mn-lt"/>
            </a:endParaRPr>
          </a:p>
          <a:p>
            <a:pPr>
              <a:spcBef>
                <a:spcPts val="0"/>
              </a:spcBef>
              <a:spcAft>
                <a:spcPts val="600"/>
              </a:spcAft>
            </a:pPr>
            <a:endParaRPr lang="en-US" sz="1600">
              <a:latin typeface="Times New Roman"/>
              <a:ea typeface="+mn-lt"/>
              <a:cs typeface="Times New Roman"/>
            </a:endParaRPr>
          </a:p>
          <a:p>
            <a:pPr>
              <a:spcBef>
                <a:spcPts val="0"/>
              </a:spcBef>
              <a:spcAft>
                <a:spcPts val="600"/>
              </a:spcAft>
            </a:pPr>
            <a:r>
              <a:rPr lang="en-US" sz="1600">
                <a:ea typeface="+mn-lt"/>
                <a:cs typeface="+mn-lt"/>
              </a:rPr>
              <a:t>Parts of that CSS rule:</a:t>
            </a:r>
          </a:p>
          <a:p>
            <a:pPr lvl="1">
              <a:spcBef>
                <a:spcPts val="0"/>
              </a:spcBef>
              <a:spcAft>
                <a:spcPts val="600"/>
              </a:spcAft>
            </a:pPr>
            <a:r>
              <a:rPr lang="en-US" sz="1600">
                <a:ea typeface="+mn-lt"/>
                <a:cs typeface="+mn-lt"/>
              </a:rPr>
              <a:t>li: the </a:t>
            </a:r>
            <a:r>
              <a:rPr lang="en-US" sz="1600" i="1">
                <a:ea typeface="+mn-lt"/>
                <a:cs typeface="+mn-lt"/>
              </a:rPr>
              <a:t>selector</a:t>
            </a:r>
            <a:r>
              <a:rPr lang="en-US" sz="1600">
                <a:ea typeface="+mn-lt"/>
                <a:cs typeface="+mn-lt"/>
              </a:rPr>
              <a:t>. What are we changing the appearance of? This selects all &lt;li&gt; elements.</a:t>
            </a:r>
          </a:p>
          <a:p>
            <a:pPr lvl="1">
              <a:spcBef>
                <a:spcPts val="0"/>
              </a:spcBef>
              <a:spcAft>
                <a:spcPts val="600"/>
              </a:spcAft>
            </a:pPr>
            <a:r>
              <a:rPr lang="en-US" sz="1600">
                <a:ea typeface="+mn-lt"/>
                <a:cs typeface="+mn-lt"/>
              </a:rPr>
              <a:t>font-style and color: the </a:t>
            </a:r>
            <a:r>
              <a:rPr lang="en-US" sz="1600" i="1">
                <a:ea typeface="+mn-lt"/>
                <a:cs typeface="+mn-lt"/>
              </a:rPr>
              <a:t>property</a:t>
            </a:r>
            <a:r>
              <a:rPr lang="en-US" sz="1600">
                <a:ea typeface="+mn-lt"/>
                <a:cs typeface="+mn-lt"/>
              </a:rPr>
              <a:t>, the thing being changed.</a:t>
            </a:r>
          </a:p>
          <a:p>
            <a:pPr lvl="1">
              <a:spcBef>
                <a:spcPts val="0"/>
              </a:spcBef>
              <a:spcAft>
                <a:spcPts val="600"/>
              </a:spcAft>
            </a:pPr>
            <a:r>
              <a:rPr lang="en-US" sz="1600">
                <a:ea typeface="+mn-lt"/>
                <a:cs typeface="+mn-lt"/>
              </a:rPr>
              <a:t>italic and grey: the </a:t>
            </a:r>
            <a:r>
              <a:rPr lang="en-US" sz="1600" i="1">
                <a:ea typeface="+mn-lt"/>
                <a:cs typeface="+mn-lt"/>
              </a:rPr>
              <a:t>value</a:t>
            </a:r>
            <a:r>
              <a:rPr lang="en-US" sz="1600">
                <a:ea typeface="+mn-lt"/>
                <a:cs typeface="+mn-lt"/>
              </a:rPr>
              <a:t> for the property.</a:t>
            </a:r>
          </a:p>
          <a:p>
            <a:pPr>
              <a:spcBef>
                <a:spcPts val="0"/>
              </a:spcBef>
              <a:spcAft>
                <a:spcPts val="600"/>
              </a:spcAft>
            </a:pPr>
            <a:r>
              <a:rPr lang="en-US" sz="1600">
                <a:ea typeface="+mn-lt"/>
                <a:cs typeface="+mn-lt"/>
              </a:rPr>
              <a:t>A CSS file can contain many rules like this, each changing different elements. </a:t>
            </a:r>
          </a:p>
          <a:p>
            <a:pPr>
              <a:spcBef>
                <a:spcPts val="0"/>
              </a:spcBef>
              <a:spcAft>
                <a:spcPts val="600"/>
              </a:spcAft>
            </a:pPr>
            <a:r>
              <a:rPr lang="en-US" sz="1600">
                <a:ea typeface="+mn-lt"/>
                <a:cs typeface="+mn-lt"/>
              </a:rPr>
              <a:t>Let's add another and see what happens:</a:t>
            </a:r>
          </a:p>
          <a:p>
            <a:pPr lvl="1">
              <a:spcBef>
                <a:spcPts val="0"/>
              </a:spcBef>
              <a:spcAft>
                <a:spcPts val="600"/>
              </a:spcAft>
            </a:pPr>
            <a:r>
              <a:rPr lang="en-US" sz="1600">
                <a:ea typeface="+mn-lt"/>
                <a:cs typeface="+mn-lt"/>
              </a:rPr>
              <a:t>h1 { text-decoration: underline; text-align: center; }</a:t>
            </a:r>
            <a:endParaRPr lang="en-US" sz="1600">
              <a:cs typeface="Calibri"/>
            </a:endParaRPr>
          </a:p>
        </p:txBody>
      </p:sp>
      <p:pic>
        <p:nvPicPr>
          <p:cNvPr id="4" name="Picture 5" descr="A screenshot of a cell phone&#10;&#10;Description generated with very high confidence">
            <a:extLst>
              <a:ext uri="{FF2B5EF4-FFF2-40B4-BE49-F238E27FC236}">
                <a16:creationId xmlns:a16="http://schemas.microsoft.com/office/drawing/2014/main" id="{8FFFB937-6546-4C6F-9DBE-B05A691EEC00}"/>
              </a:ext>
            </a:extLst>
          </p:cNvPr>
          <p:cNvPicPr>
            <a:picLocks noChangeAspect="1"/>
          </p:cNvPicPr>
          <p:nvPr/>
        </p:nvPicPr>
        <p:blipFill>
          <a:blip r:embed="rId2"/>
          <a:stretch>
            <a:fillRect/>
          </a:stretch>
        </p:blipFill>
        <p:spPr>
          <a:xfrm>
            <a:off x="4654297" y="3897159"/>
            <a:ext cx="6894236" cy="1587412"/>
          </a:xfrm>
          <a:prstGeom prst="rect">
            <a:avLst/>
          </a:prstGeom>
        </p:spPr>
      </p:pic>
      <p:sp>
        <p:nvSpPr>
          <p:cNvPr id="2" name="TextBox 1">
            <a:extLst>
              <a:ext uri="{FF2B5EF4-FFF2-40B4-BE49-F238E27FC236}">
                <a16:creationId xmlns:a16="http://schemas.microsoft.com/office/drawing/2014/main" id="{2BAA5E6B-DFB4-4B23-9AC5-F1968CE6D711}"/>
              </a:ext>
            </a:extLst>
          </p:cNvPr>
          <p:cNvSpPr txBox="1"/>
          <p:nvPr/>
        </p:nvSpPr>
        <p:spPr>
          <a:xfrm>
            <a:off x="1309172" y="1400978"/>
            <a:ext cx="8490331" cy="7232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endParaRPr lang="en-US"/>
          </a:p>
          <a:p>
            <a:pPr>
              <a:spcAft>
                <a:spcPts val="600"/>
              </a:spcAft>
            </a:pPr>
            <a:endParaRPr lang="en-US"/>
          </a:p>
        </p:txBody>
      </p:sp>
    </p:spTree>
    <p:extLst>
      <p:ext uri="{BB962C8B-B14F-4D97-AF65-F5344CB8AC3E}">
        <p14:creationId xmlns:p14="http://schemas.microsoft.com/office/powerpoint/2010/main" val="3216426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942A91B-F5B3-4CA1-8959-C2896B373E54}"/>
              </a:ext>
            </a:extLst>
          </p:cNvPr>
          <p:cNvSpPr>
            <a:spLocks noGrp="1"/>
          </p:cNvSpPr>
          <p:nvPr>
            <p:ph type="title"/>
          </p:nvPr>
        </p:nvSpPr>
        <p:spPr>
          <a:xfrm>
            <a:off x="1179226" y="826680"/>
            <a:ext cx="9833548" cy="1325563"/>
          </a:xfrm>
        </p:spPr>
        <p:txBody>
          <a:bodyPr vert="horz" lIns="91440" tIns="45720" rIns="91440" bIns="45720" rtlCol="0">
            <a:normAutofit/>
          </a:bodyPr>
          <a:lstStyle/>
          <a:p>
            <a:pPr algn="ctr"/>
            <a:r>
              <a:rPr lang="en-US" sz="4000" b="1" kern="1200">
                <a:solidFill>
                  <a:srgbClr val="FFFFFF"/>
                </a:solidFill>
                <a:latin typeface="+mj-lt"/>
                <a:ea typeface="+mj-ea"/>
                <a:cs typeface="+mj-cs"/>
              </a:rPr>
              <a:t>Properties</a:t>
            </a:r>
            <a:r>
              <a:rPr lang="en-US" sz="4000" kern="1200">
                <a:solidFill>
                  <a:srgbClr val="FFFFFF"/>
                </a:solidFill>
                <a:latin typeface="+mj-lt"/>
                <a:ea typeface="+mj-ea"/>
                <a:cs typeface="+mj-cs"/>
              </a:rPr>
              <a:t>​</a:t>
            </a:r>
          </a:p>
        </p:txBody>
      </p:sp>
      <p:sp>
        <p:nvSpPr>
          <p:cNvPr id="5" name="Content Placeholder 4">
            <a:extLst>
              <a:ext uri="{FF2B5EF4-FFF2-40B4-BE49-F238E27FC236}">
                <a16:creationId xmlns:a16="http://schemas.microsoft.com/office/drawing/2014/main" id="{BDC7614A-D9DC-4A1A-90BD-AA124E16F794}"/>
              </a:ext>
            </a:extLst>
          </p:cNvPr>
          <p:cNvSpPr>
            <a:spLocks noGrp="1"/>
          </p:cNvSpPr>
          <p:nvPr>
            <p:ph idx="1"/>
          </p:nvPr>
        </p:nvSpPr>
        <p:spPr>
          <a:xfrm>
            <a:off x="963566" y="2632895"/>
            <a:ext cx="10394264" cy="4031070"/>
          </a:xfrm>
        </p:spPr>
        <p:txBody>
          <a:bodyPr vert="horz" lIns="91440" tIns="45720" rIns="91440" bIns="45720" rtlCol="0" anchor="t">
            <a:noAutofit/>
          </a:bodyPr>
          <a:lstStyle/>
          <a:p>
            <a:pPr>
              <a:lnSpc>
                <a:spcPct val="100000"/>
              </a:lnSpc>
              <a:spcBef>
                <a:spcPts val="0"/>
              </a:spcBef>
            </a:pPr>
            <a:r>
              <a:rPr lang="en-US" sz="2000">
                <a:latin typeface="Times New Roman"/>
                <a:cs typeface="Times New Roman"/>
              </a:rPr>
              <a:t>Like with HTML, a CSS reference will be the place to go to find all selectors, properties and how they are used. But there are a few you'll likely need…</a:t>
            </a:r>
            <a:endParaRPr lang="en-US" sz="2000">
              <a:ea typeface="+mn-lt"/>
              <a:cs typeface="+mn-lt"/>
            </a:endParaRPr>
          </a:p>
          <a:p>
            <a:pPr>
              <a:lnSpc>
                <a:spcPct val="100000"/>
              </a:lnSpc>
              <a:spcBef>
                <a:spcPts val="0"/>
              </a:spcBef>
            </a:pPr>
            <a:r>
              <a:rPr lang="en-US" sz="2000">
                <a:latin typeface="Times New Roman"/>
                <a:cs typeface="Times New Roman"/>
              </a:rPr>
              <a:t>The font-style property can be </a:t>
            </a:r>
            <a:r>
              <a:rPr lang="en-US" sz="2000" b="1">
                <a:solidFill>
                  <a:srgbClr val="FF0000"/>
                </a:solidFill>
                <a:latin typeface="Times New Roman"/>
                <a:cs typeface="Times New Roman"/>
              </a:rPr>
              <a:t>italic or normal</a:t>
            </a:r>
            <a:r>
              <a:rPr lang="en-US" sz="2000">
                <a:latin typeface="Times New Roman"/>
                <a:cs typeface="Times New Roman"/>
              </a:rPr>
              <a:t>. We saw it used for &lt;li&gt;s above. Or we could change the way text is emphasized:</a:t>
            </a:r>
            <a:endParaRPr lang="en-US" sz="2000">
              <a:ea typeface="+mn-lt"/>
              <a:cs typeface="+mn-lt"/>
            </a:endParaRPr>
          </a:p>
          <a:p>
            <a:pPr lvl="1">
              <a:lnSpc>
                <a:spcPct val="100000"/>
              </a:lnSpc>
              <a:spcBef>
                <a:spcPts val="0"/>
              </a:spcBef>
            </a:pPr>
            <a:r>
              <a:rPr lang="en-US" sz="2000">
                <a:solidFill>
                  <a:srgbClr val="0000FF"/>
                </a:solidFill>
                <a:latin typeface="Times New Roman"/>
                <a:cs typeface="Times New Roman"/>
              </a:rPr>
              <a:t>em</a:t>
            </a:r>
            <a:r>
              <a:rPr lang="en-US" sz="2000">
                <a:latin typeface="Times New Roman"/>
                <a:cs typeface="Times New Roman"/>
              </a:rPr>
              <a:t> { </a:t>
            </a:r>
            <a:r>
              <a:rPr lang="en-US" sz="2000">
                <a:solidFill>
                  <a:srgbClr val="A31515"/>
                </a:solidFill>
                <a:latin typeface="Times New Roman"/>
                <a:cs typeface="Times New Roman"/>
              </a:rPr>
              <a:t>font-style</a:t>
            </a:r>
            <a:r>
              <a:rPr lang="en-US" sz="2000">
                <a:latin typeface="Times New Roman"/>
                <a:cs typeface="Times New Roman"/>
              </a:rPr>
              <a:t>: normal; </a:t>
            </a:r>
            <a:r>
              <a:rPr lang="en-US" sz="2000">
                <a:solidFill>
                  <a:srgbClr val="A31515"/>
                </a:solidFill>
                <a:latin typeface="Times New Roman"/>
                <a:cs typeface="Times New Roman"/>
              </a:rPr>
              <a:t>color</a:t>
            </a:r>
            <a:r>
              <a:rPr lang="en-US" sz="2000">
                <a:latin typeface="Times New Roman"/>
                <a:cs typeface="Times New Roman"/>
              </a:rPr>
              <a:t>: red; }</a:t>
            </a:r>
            <a:endParaRPr lang="en-US" sz="2000">
              <a:ea typeface="+mn-lt"/>
              <a:cs typeface="+mn-lt"/>
            </a:endParaRPr>
          </a:p>
          <a:p>
            <a:pPr>
              <a:lnSpc>
                <a:spcPct val="100000"/>
              </a:lnSpc>
              <a:spcBef>
                <a:spcPts val="0"/>
              </a:spcBef>
            </a:pPr>
            <a:endParaRPr lang="en-US" sz="2000">
              <a:ea typeface="+mn-lt"/>
              <a:cs typeface="+mn-lt"/>
            </a:endParaRPr>
          </a:p>
          <a:p>
            <a:pPr>
              <a:lnSpc>
                <a:spcPct val="100000"/>
              </a:lnSpc>
              <a:spcBef>
                <a:spcPts val="0"/>
              </a:spcBef>
            </a:pPr>
            <a:r>
              <a:rPr lang="en-US" sz="2000">
                <a:latin typeface="Times New Roman"/>
                <a:cs typeface="Times New Roman"/>
              </a:rPr>
              <a:t>The font-weight property can be </a:t>
            </a:r>
            <a:r>
              <a:rPr lang="en-US" sz="2000" b="1">
                <a:solidFill>
                  <a:srgbClr val="FF0000"/>
                </a:solidFill>
                <a:latin typeface="Times New Roman"/>
                <a:cs typeface="Times New Roman"/>
              </a:rPr>
              <a:t>bold or normal</a:t>
            </a:r>
            <a:r>
              <a:rPr lang="en-US" sz="2000">
                <a:latin typeface="Times New Roman"/>
                <a:cs typeface="Times New Roman"/>
              </a:rPr>
              <a:t>. Maybe that would be a better way to present emphasis.</a:t>
            </a:r>
            <a:endParaRPr lang="en-US" sz="2000">
              <a:ea typeface="+mn-lt"/>
              <a:cs typeface="+mn-lt"/>
            </a:endParaRPr>
          </a:p>
          <a:p>
            <a:pPr lvl="1">
              <a:lnSpc>
                <a:spcPct val="100000"/>
              </a:lnSpc>
              <a:spcBef>
                <a:spcPts val="0"/>
              </a:spcBef>
            </a:pPr>
            <a:r>
              <a:rPr lang="en-US" sz="2000">
                <a:solidFill>
                  <a:srgbClr val="0000FF"/>
                </a:solidFill>
                <a:latin typeface="Times New Roman"/>
                <a:cs typeface="Times New Roman"/>
              </a:rPr>
              <a:t>em</a:t>
            </a:r>
            <a:r>
              <a:rPr lang="en-US" sz="2000">
                <a:latin typeface="Times New Roman"/>
                <a:cs typeface="Times New Roman"/>
              </a:rPr>
              <a:t> { </a:t>
            </a:r>
            <a:r>
              <a:rPr lang="en-US" sz="2000">
                <a:solidFill>
                  <a:srgbClr val="A31515"/>
                </a:solidFill>
                <a:latin typeface="Times New Roman"/>
                <a:cs typeface="Times New Roman"/>
              </a:rPr>
              <a:t>font-style</a:t>
            </a:r>
            <a:r>
              <a:rPr lang="en-US" sz="2000">
                <a:latin typeface="Times New Roman"/>
                <a:cs typeface="Times New Roman"/>
              </a:rPr>
              <a:t>: normal; </a:t>
            </a:r>
            <a:r>
              <a:rPr lang="en-US" sz="2000">
                <a:solidFill>
                  <a:srgbClr val="A31515"/>
                </a:solidFill>
                <a:latin typeface="Times New Roman"/>
                <a:cs typeface="Times New Roman"/>
              </a:rPr>
              <a:t>font-weight</a:t>
            </a:r>
            <a:r>
              <a:rPr lang="en-US" sz="2000">
                <a:latin typeface="Times New Roman"/>
                <a:cs typeface="Times New Roman"/>
              </a:rPr>
              <a:t>: bold; }</a:t>
            </a:r>
            <a:endParaRPr lang="en-US" sz="2000">
              <a:ea typeface="+mn-lt"/>
              <a:cs typeface="+mn-lt"/>
            </a:endParaRPr>
          </a:p>
          <a:p>
            <a:pPr>
              <a:lnSpc>
                <a:spcPct val="100000"/>
              </a:lnSpc>
              <a:spcBef>
                <a:spcPts val="0"/>
              </a:spcBef>
            </a:pPr>
            <a:endParaRPr lang="en-US" sz="2000">
              <a:ea typeface="+mn-lt"/>
              <a:cs typeface="+mn-lt"/>
            </a:endParaRPr>
          </a:p>
          <a:p>
            <a:pPr>
              <a:lnSpc>
                <a:spcPct val="100000"/>
              </a:lnSpc>
              <a:spcBef>
                <a:spcPts val="0"/>
              </a:spcBef>
            </a:pPr>
            <a:r>
              <a:rPr lang="en-US" sz="2000">
                <a:latin typeface="Times New Roman"/>
                <a:cs typeface="Times New Roman"/>
              </a:rPr>
              <a:t>The text-align property is used for text justification: </a:t>
            </a:r>
            <a:r>
              <a:rPr lang="en-US" sz="2000" b="1">
                <a:solidFill>
                  <a:srgbClr val="FF0000"/>
                </a:solidFill>
                <a:latin typeface="Times New Roman"/>
                <a:cs typeface="Times New Roman"/>
              </a:rPr>
              <a:t>left, right, center, justify</a:t>
            </a:r>
            <a:r>
              <a:rPr lang="en-US" sz="2000">
                <a:latin typeface="Times New Roman"/>
                <a:cs typeface="Times New Roman"/>
              </a:rPr>
              <a:t> (for full-justification).</a:t>
            </a:r>
            <a:endParaRPr lang="en-US" sz="2000">
              <a:ea typeface="+mn-lt"/>
              <a:cs typeface="+mn-lt"/>
            </a:endParaRPr>
          </a:p>
          <a:p>
            <a:pPr lvl="1">
              <a:lnSpc>
                <a:spcPct val="100000"/>
              </a:lnSpc>
              <a:spcBef>
                <a:spcPts val="0"/>
              </a:spcBef>
            </a:pPr>
            <a:r>
              <a:rPr lang="en-US" sz="2000">
                <a:solidFill>
                  <a:srgbClr val="0000FF"/>
                </a:solidFill>
                <a:latin typeface="Times New Roman"/>
                <a:cs typeface="Times New Roman"/>
              </a:rPr>
              <a:t>p</a:t>
            </a:r>
            <a:r>
              <a:rPr lang="en-US" sz="2000">
                <a:latin typeface="Times New Roman"/>
                <a:cs typeface="Times New Roman"/>
              </a:rPr>
              <a:t> { </a:t>
            </a:r>
            <a:r>
              <a:rPr lang="en-US" sz="2000">
                <a:solidFill>
                  <a:srgbClr val="A31515"/>
                </a:solidFill>
                <a:latin typeface="Times New Roman"/>
                <a:cs typeface="Times New Roman"/>
              </a:rPr>
              <a:t>text-align</a:t>
            </a:r>
            <a:r>
              <a:rPr lang="en-US" sz="2000">
                <a:latin typeface="Times New Roman"/>
                <a:cs typeface="Times New Roman"/>
              </a:rPr>
              <a:t>: justify; }</a:t>
            </a:r>
            <a:endParaRPr lang="en-US" sz="2000">
              <a:cs typeface="Calibri"/>
            </a:endParaRPr>
          </a:p>
        </p:txBody>
      </p:sp>
    </p:spTree>
    <p:extLst>
      <p:ext uri="{BB962C8B-B14F-4D97-AF65-F5344CB8AC3E}">
        <p14:creationId xmlns:p14="http://schemas.microsoft.com/office/powerpoint/2010/main" val="4024351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9D0A7C0B-BE37-4818-BFC8-AFF5A6776E10}"/>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kern="1200">
                <a:solidFill>
                  <a:srgbClr val="FFFFFF"/>
                </a:solidFill>
                <a:latin typeface="+mj-lt"/>
                <a:ea typeface="+mj-ea"/>
                <a:cs typeface="+mj-cs"/>
              </a:rPr>
              <a:t>Properties</a:t>
            </a:r>
            <a:r>
              <a:rPr lang="en-US" sz="4000" kern="1200">
                <a:solidFill>
                  <a:srgbClr val="FFFFFF"/>
                </a:solidFill>
                <a:latin typeface="+mj-lt"/>
                <a:ea typeface="+mj-ea"/>
                <a:cs typeface="+mj-cs"/>
              </a:rPr>
              <a:t>​</a:t>
            </a:r>
          </a:p>
        </p:txBody>
      </p:sp>
      <p:sp>
        <p:nvSpPr>
          <p:cNvPr id="5" name="Content Placeholder 4">
            <a:extLst>
              <a:ext uri="{FF2B5EF4-FFF2-40B4-BE49-F238E27FC236}">
                <a16:creationId xmlns:a16="http://schemas.microsoft.com/office/drawing/2014/main" id="{D8633E29-C0F7-47BB-BA40-C60CA7B504A6}"/>
              </a:ext>
            </a:extLst>
          </p:cNvPr>
          <p:cNvSpPr>
            <a:spLocks noGrp="1"/>
          </p:cNvSpPr>
          <p:nvPr>
            <p:ph idx="1"/>
          </p:nvPr>
        </p:nvSpPr>
        <p:spPr>
          <a:xfrm>
            <a:off x="546622" y="2460365"/>
            <a:ext cx="11285662" cy="2693976"/>
          </a:xfrm>
        </p:spPr>
        <p:txBody>
          <a:bodyPr vert="horz" lIns="91440" tIns="45720" rIns="91440" bIns="45720" rtlCol="0" anchor="t">
            <a:noAutofit/>
          </a:bodyPr>
          <a:lstStyle/>
          <a:p>
            <a:pPr>
              <a:lnSpc>
                <a:spcPct val="100000"/>
              </a:lnSpc>
              <a:spcBef>
                <a:spcPts val="0"/>
              </a:spcBef>
            </a:pPr>
            <a:r>
              <a:rPr lang="en-US" sz="2000">
                <a:ea typeface="+mn-lt"/>
                <a:cs typeface="+mn-lt"/>
              </a:rPr>
              <a:t>The color property is used to set the text </a:t>
            </a:r>
            <a:r>
              <a:rPr lang="en-US" sz="2000" err="1">
                <a:ea typeface="+mn-lt"/>
                <a:cs typeface="+mn-lt"/>
              </a:rPr>
              <a:t>colour</a:t>
            </a:r>
            <a:r>
              <a:rPr lang="en-US" sz="2000">
                <a:ea typeface="+mn-lt"/>
                <a:cs typeface="+mn-lt"/>
              </a:rPr>
              <a:t>. Values can be built-in </a:t>
            </a:r>
            <a:r>
              <a:rPr lang="en-US" sz="2000" err="1">
                <a:ea typeface="+mn-lt"/>
                <a:cs typeface="+mn-lt"/>
              </a:rPr>
              <a:t>colour</a:t>
            </a:r>
            <a:r>
              <a:rPr lang="en-US" sz="2000">
                <a:ea typeface="+mn-lt"/>
                <a:cs typeface="+mn-lt"/>
              </a:rPr>
              <a:t> words (see the CSS reference) or a </a:t>
            </a:r>
            <a:r>
              <a:rPr lang="en-US" sz="2000" err="1">
                <a:ea typeface="+mn-lt"/>
                <a:cs typeface="+mn-lt"/>
              </a:rPr>
              <a:t>colour</a:t>
            </a:r>
            <a:r>
              <a:rPr lang="en-US" sz="2000">
                <a:ea typeface="+mn-lt"/>
                <a:cs typeface="+mn-lt"/>
              </a:rPr>
              <a:t> code (later).</a:t>
            </a:r>
            <a:endParaRPr lang="en-US" sz="2000">
              <a:solidFill>
                <a:srgbClr val="000000"/>
              </a:solidFill>
              <a:ea typeface="+mn-lt"/>
              <a:cs typeface="+mn-lt"/>
            </a:endParaRPr>
          </a:p>
          <a:p>
            <a:pPr lvl="1">
              <a:lnSpc>
                <a:spcPct val="100000"/>
              </a:lnSpc>
              <a:spcBef>
                <a:spcPts val="0"/>
              </a:spcBef>
            </a:pPr>
            <a:r>
              <a:rPr lang="en-US" sz="2000">
                <a:solidFill>
                  <a:srgbClr val="0000FF"/>
                </a:solidFill>
                <a:ea typeface="+mn-lt"/>
                <a:cs typeface="+mn-lt"/>
              </a:rPr>
              <a:t>h1</a:t>
            </a:r>
            <a:r>
              <a:rPr lang="en-US" sz="2000">
                <a:ea typeface="+mn-lt"/>
                <a:cs typeface="+mn-lt"/>
              </a:rPr>
              <a:t> { </a:t>
            </a:r>
            <a:r>
              <a:rPr lang="en-US" sz="2000">
                <a:solidFill>
                  <a:srgbClr val="A31515"/>
                </a:solidFill>
                <a:ea typeface="+mn-lt"/>
                <a:cs typeface="+mn-lt"/>
              </a:rPr>
              <a:t>color</a:t>
            </a:r>
            <a:r>
              <a:rPr lang="en-US" sz="2000">
                <a:ea typeface="+mn-lt"/>
                <a:cs typeface="+mn-lt"/>
              </a:rPr>
              <a:t>: </a:t>
            </a:r>
            <a:r>
              <a:rPr lang="en-US" sz="2000" err="1">
                <a:ea typeface="+mn-lt"/>
                <a:cs typeface="+mn-lt"/>
              </a:rPr>
              <a:t>rebeccapurple</a:t>
            </a:r>
            <a:r>
              <a:rPr lang="en-US" sz="2000">
                <a:ea typeface="+mn-lt"/>
                <a:cs typeface="+mn-lt"/>
              </a:rPr>
              <a:t>; } </a:t>
            </a:r>
            <a:r>
              <a:rPr lang="en-US" sz="2000">
                <a:solidFill>
                  <a:srgbClr val="0000FF"/>
                </a:solidFill>
                <a:ea typeface="+mn-lt"/>
                <a:cs typeface="+mn-lt"/>
              </a:rPr>
              <a:t>h2</a:t>
            </a:r>
            <a:r>
              <a:rPr lang="en-US" sz="2000">
                <a:ea typeface="+mn-lt"/>
                <a:cs typeface="+mn-lt"/>
              </a:rPr>
              <a:t> { </a:t>
            </a:r>
            <a:r>
              <a:rPr lang="en-US" sz="2000">
                <a:solidFill>
                  <a:srgbClr val="A31515"/>
                </a:solidFill>
                <a:ea typeface="+mn-lt"/>
                <a:cs typeface="+mn-lt"/>
              </a:rPr>
              <a:t>color</a:t>
            </a:r>
            <a:r>
              <a:rPr lang="en-US" sz="2000">
                <a:ea typeface="+mn-lt"/>
                <a:cs typeface="+mn-lt"/>
              </a:rPr>
              <a:t>: crimson; }</a:t>
            </a:r>
          </a:p>
          <a:p>
            <a:pPr>
              <a:lnSpc>
                <a:spcPct val="100000"/>
              </a:lnSpc>
              <a:spcBef>
                <a:spcPts val="0"/>
              </a:spcBef>
            </a:pPr>
            <a:r>
              <a:rPr lang="en-US" sz="2000">
                <a:ea typeface="+mn-lt"/>
                <a:cs typeface="+mn-lt"/>
              </a:rPr>
              <a:t>The background-color property sets the </a:t>
            </a:r>
            <a:r>
              <a:rPr lang="en-US" sz="2000" err="1">
                <a:ea typeface="+mn-lt"/>
                <a:cs typeface="+mn-lt"/>
              </a:rPr>
              <a:t>colour</a:t>
            </a:r>
            <a:r>
              <a:rPr lang="en-US" sz="2000">
                <a:ea typeface="+mn-lt"/>
                <a:cs typeface="+mn-lt"/>
              </a:rPr>
              <a:t> </a:t>
            </a:r>
            <a:r>
              <a:rPr lang="en-US" sz="2000" i="1">
                <a:ea typeface="+mn-lt"/>
                <a:cs typeface="+mn-lt"/>
              </a:rPr>
              <a:t>behind</a:t>
            </a:r>
            <a:r>
              <a:rPr lang="en-US" sz="2000">
                <a:ea typeface="+mn-lt"/>
                <a:cs typeface="+mn-lt"/>
              </a:rPr>
              <a:t> the text.</a:t>
            </a:r>
          </a:p>
          <a:p>
            <a:pPr lvl="1">
              <a:lnSpc>
                <a:spcPct val="100000"/>
              </a:lnSpc>
              <a:spcBef>
                <a:spcPts val="0"/>
              </a:spcBef>
            </a:pPr>
            <a:r>
              <a:rPr lang="en-US" sz="2000">
                <a:solidFill>
                  <a:srgbClr val="0000FF"/>
                </a:solidFill>
                <a:ea typeface="+mn-lt"/>
                <a:cs typeface="+mn-lt"/>
              </a:rPr>
              <a:t>strong</a:t>
            </a:r>
            <a:r>
              <a:rPr lang="en-US" sz="2000">
                <a:ea typeface="+mn-lt"/>
                <a:cs typeface="+mn-lt"/>
              </a:rPr>
              <a:t> { </a:t>
            </a:r>
            <a:r>
              <a:rPr lang="en-US" sz="2000">
                <a:solidFill>
                  <a:srgbClr val="A31515"/>
                </a:solidFill>
                <a:ea typeface="+mn-lt"/>
                <a:cs typeface="+mn-lt"/>
              </a:rPr>
              <a:t>font-weight</a:t>
            </a:r>
            <a:r>
              <a:rPr lang="en-US" sz="2000">
                <a:ea typeface="+mn-lt"/>
                <a:cs typeface="+mn-lt"/>
              </a:rPr>
              <a:t>: normal; </a:t>
            </a:r>
            <a:r>
              <a:rPr lang="en-US" sz="2000">
                <a:solidFill>
                  <a:srgbClr val="A31515"/>
                </a:solidFill>
                <a:ea typeface="+mn-lt"/>
                <a:cs typeface="+mn-lt"/>
              </a:rPr>
              <a:t>color</a:t>
            </a:r>
            <a:r>
              <a:rPr lang="en-US" sz="2000">
                <a:ea typeface="+mn-lt"/>
                <a:cs typeface="+mn-lt"/>
              </a:rPr>
              <a:t>: white; </a:t>
            </a:r>
            <a:r>
              <a:rPr lang="en-US" sz="2000">
                <a:solidFill>
                  <a:srgbClr val="A31515"/>
                </a:solidFill>
                <a:ea typeface="+mn-lt"/>
                <a:cs typeface="+mn-lt"/>
              </a:rPr>
              <a:t>background-color</a:t>
            </a:r>
            <a:r>
              <a:rPr lang="en-US" sz="2000">
                <a:ea typeface="+mn-lt"/>
                <a:cs typeface="+mn-lt"/>
              </a:rPr>
              <a:t>: </a:t>
            </a:r>
            <a:r>
              <a:rPr lang="en-US" sz="2000" err="1">
                <a:ea typeface="+mn-lt"/>
                <a:cs typeface="+mn-lt"/>
              </a:rPr>
              <a:t>darkred</a:t>
            </a:r>
            <a:r>
              <a:rPr lang="en-US" sz="2000">
                <a:ea typeface="+mn-lt"/>
                <a:cs typeface="+mn-lt"/>
              </a:rPr>
              <a:t>; }</a:t>
            </a:r>
          </a:p>
          <a:p>
            <a:pPr>
              <a:lnSpc>
                <a:spcPct val="100000"/>
              </a:lnSpc>
              <a:spcBef>
                <a:spcPts val="0"/>
              </a:spcBef>
            </a:pPr>
            <a:r>
              <a:rPr lang="en-US" sz="2000">
                <a:ea typeface="+mn-lt"/>
                <a:cs typeface="+mn-lt"/>
              </a:rPr>
              <a:t>The font-family property sets the text font.</a:t>
            </a:r>
          </a:p>
          <a:p>
            <a:pPr>
              <a:lnSpc>
                <a:spcPct val="100000"/>
              </a:lnSpc>
              <a:spcBef>
                <a:spcPts val="0"/>
              </a:spcBef>
            </a:pPr>
            <a:r>
              <a:rPr lang="en-US" sz="2000">
                <a:ea typeface="+mn-lt"/>
                <a:cs typeface="+mn-lt"/>
              </a:rPr>
              <a:t>You don't know the fonts users will have available: give a list of options and the first that's available will be used. </a:t>
            </a:r>
          </a:p>
          <a:p>
            <a:pPr>
              <a:lnSpc>
                <a:spcPct val="100000"/>
              </a:lnSpc>
              <a:spcBef>
                <a:spcPts val="0"/>
              </a:spcBef>
            </a:pPr>
            <a:r>
              <a:rPr lang="en-US" sz="2000">
                <a:ea typeface="+mn-lt"/>
                <a:cs typeface="+mn-lt"/>
              </a:rPr>
              <a:t>The list </a:t>
            </a:r>
            <a:r>
              <a:rPr lang="en-US" sz="2000" b="1">
                <a:ea typeface="+mn-lt"/>
                <a:cs typeface="+mn-lt"/>
              </a:rPr>
              <a:t>must</a:t>
            </a:r>
            <a:r>
              <a:rPr lang="en-US" sz="2000">
                <a:ea typeface="+mn-lt"/>
                <a:cs typeface="+mn-lt"/>
              </a:rPr>
              <a:t> end with one of the five generic font families: every browser should have those.</a:t>
            </a:r>
          </a:p>
          <a:p>
            <a:pPr>
              <a:lnSpc>
                <a:spcPct val="100000"/>
              </a:lnSpc>
              <a:spcBef>
                <a:spcPts val="0"/>
              </a:spcBef>
            </a:pPr>
            <a:r>
              <a:rPr lang="en-US" sz="2000">
                <a:ea typeface="+mn-lt"/>
                <a:cs typeface="+mn-lt"/>
              </a:rPr>
              <a:t>I might start a stylesheet like this:</a:t>
            </a:r>
          </a:p>
          <a:p>
            <a:pPr lvl="1">
              <a:lnSpc>
                <a:spcPct val="100000"/>
              </a:lnSpc>
              <a:spcBef>
                <a:spcPts val="0"/>
              </a:spcBef>
            </a:pPr>
            <a:r>
              <a:rPr lang="en-US" sz="2000">
                <a:solidFill>
                  <a:srgbClr val="0000FF"/>
                </a:solidFill>
                <a:ea typeface="+mn-lt"/>
                <a:cs typeface="+mn-lt"/>
              </a:rPr>
              <a:t>body</a:t>
            </a:r>
            <a:r>
              <a:rPr lang="en-US" sz="2000">
                <a:ea typeface="+mn-lt"/>
                <a:cs typeface="+mn-lt"/>
              </a:rPr>
              <a:t> { </a:t>
            </a:r>
            <a:r>
              <a:rPr lang="en-US" sz="2000">
                <a:solidFill>
                  <a:srgbClr val="A31515"/>
                </a:solidFill>
                <a:ea typeface="+mn-lt"/>
                <a:cs typeface="+mn-lt"/>
              </a:rPr>
              <a:t>font-family</a:t>
            </a:r>
            <a:r>
              <a:rPr lang="en-US" sz="2000">
                <a:ea typeface="+mn-lt"/>
                <a:cs typeface="+mn-lt"/>
              </a:rPr>
              <a:t>: </a:t>
            </a:r>
            <a:r>
              <a:rPr lang="en-US" sz="2000">
                <a:solidFill>
                  <a:srgbClr val="A31515"/>
                </a:solidFill>
                <a:ea typeface="+mn-lt"/>
                <a:cs typeface="+mn-lt"/>
              </a:rPr>
              <a:t>"Helvetica"</a:t>
            </a:r>
            <a:r>
              <a:rPr lang="en-US" sz="2000">
                <a:ea typeface="+mn-lt"/>
                <a:cs typeface="+mn-lt"/>
              </a:rPr>
              <a:t>, </a:t>
            </a:r>
            <a:r>
              <a:rPr lang="en-US" sz="2000">
                <a:solidFill>
                  <a:srgbClr val="A31515"/>
                </a:solidFill>
                <a:ea typeface="+mn-lt"/>
                <a:cs typeface="+mn-lt"/>
              </a:rPr>
              <a:t>"Arial"</a:t>
            </a:r>
            <a:r>
              <a:rPr lang="en-US" sz="2000">
                <a:ea typeface="+mn-lt"/>
                <a:cs typeface="+mn-lt"/>
              </a:rPr>
              <a:t>, sans-serif; } </a:t>
            </a:r>
            <a:endParaRPr lang="en-US" sz="2000">
              <a:solidFill>
                <a:srgbClr val="000000"/>
              </a:solidFill>
              <a:ea typeface="+mn-lt"/>
              <a:cs typeface="+mn-lt"/>
            </a:endParaRPr>
          </a:p>
          <a:p>
            <a:pPr lvl="1">
              <a:lnSpc>
                <a:spcPct val="100000"/>
              </a:lnSpc>
              <a:spcBef>
                <a:spcPts val="0"/>
              </a:spcBef>
            </a:pPr>
            <a:r>
              <a:rPr lang="en-US" sz="2000">
                <a:solidFill>
                  <a:srgbClr val="0000FF"/>
                </a:solidFill>
                <a:ea typeface="+mn-lt"/>
                <a:cs typeface="+mn-lt"/>
              </a:rPr>
              <a:t>code</a:t>
            </a:r>
            <a:r>
              <a:rPr lang="en-US" sz="2000">
                <a:ea typeface="+mn-lt"/>
                <a:cs typeface="+mn-lt"/>
              </a:rPr>
              <a:t> { </a:t>
            </a:r>
            <a:r>
              <a:rPr lang="en-US" sz="2000">
                <a:solidFill>
                  <a:srgbClr val="A31515"/>
                </a:solidFill>
                <a:ea typeface="+mn-lt"/>
                <a:cs typeface="+mn-lt"/>
              </a:rPr>
              <a:t>font-family</a:t>
            </a:r>
            <a:r>
              <a:rPr lang="en-US" sz="2000">
                <a:ea typeface="+mn-lt"/>
                <a:cs typeface="+mn-lt"/>
              </a:rPr>
              <a:t>: </a:t>
            </a:r>
            <a:r>
              <a:rPr lang="en-US" sz="2000">
                <a:solidFill>
                  <a:srgbClr val="A31515"/>
                </a:solidFill>
                <a:ea typeface="+mn-lt"/>
                <a:cs typeface="+mn-lt"/>
              </a:rPr>
              <a:t>"Lucida Console"</a:t>
            </a:r>
            <a:r>
              <a:rPr lang="en-US" sz="2000">
                <a:ea typeface="+mn-lt"/>
                <a:cs typeface="+mn-lt"/>
              </a:rPr>
              <a:t>, </a:t>
            </a:r>
            <a:r>
              <a:rPr lang="en-US" sz="2000">
                <a:solidFill>
                  <a:srgbClr val="A31515"/>
                </a:solidFill>
                <a:ea typeface="+mn-lt"/>
                <a:cs typeface="+mn-lt"/>
              </a:rPr>
              <a:t>"Monaco"</a:t>
            </a:r>
            <a:r>
              <a:rPr lang="en-US" sz="2000">
                <a:ea typeface="+mn-lt"/>
                <a:cs typeface="+mn-lt"/>
              </a:rPr>
              <a:t>, monospace; }</a:t>
            </a:r>
            <a:endParaRPr lang="en-US"/>
          </a:p>
          <a:p>
            <a:pPr>
              <a:lnSpc>
                <a:spcPct val="100000"/>
              </a:lnSpc>
              <a:spcBef>
                <a:spcPts val="0"/>
              </a:spcBef>
            </a:pPr>
            <a:r>
              <a:rPr lang="en-US" sz="2000">
                <a:ea typeface="+mn-lt"/>
                <a:cs typeface="+mn-lt"/>
              </a:rPr>
              <a:t>This indicates Helvetica if available, Arial if not, any sans serif font if not. Except &lt;code&gt; elements, which are in an appropriate monospace font.</a:t>
            </a:r>
            <a:endParaRPr lang="en-US" sz="2000"/>
          </a:p>
        </p:txBody>
      </p:sp>
      <p:sp>
        <p:nvSpPr>
          <p:cNvPr id="2" name="TextBox 1">
            <a:extLst>
              <a:ext uri="{FF2B5EF4-FFF2-40B4-BE49-F238E27FC236}">
                <a16:creationId xmlns:a16="http://schemas.microsoft.com/office/drawing/2014/main" id="{8BE271EF-8AA8-45AA-BBEE-15CCDF5A7F0C}"/>
              </a:ext>
            </a:extLst>
          </p:cNvPr>
          <p:cNvSpPr txBox="1"/>
          <p:nvPr/>
        </p:nvSpPr>
        <p:spPr>
          <a:xfrm>
            <a:off x="1134738" y="822592"/>
            <a:ext cx="914216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p:txBody>
      </p:sp>
    </p:spTree>
    <p:extLst>
      <p:ext uri="{BB962C8B-B14F-4D97-AF65-F5344CB8AC3E}">
        <p14:creationId xmlns:p14="http://schemas.microsoft.com/office/powerpoint/2010/main" val="194178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A1A4BAFD-42C5-44CA-BBE0-B6F0B7F70557}"/>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Properties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C2BBA2A1-D2E5-4244-B196-848D4F85FDFF}"/>
              </a:ext>
            </a:extLst>
          </p:cNvPr>
          <p:cNvSpPr txBox="1"/>
          <p:nvPr/>
        </p:nvSpPr>
        <p:spPr>
          <a:xfrm>
            <a:off x="1179226" y="2589763"/>
            <a:ext cx="10178604" cy="3987937"/>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 panose="020B0604020202020204" pitchFamily="34" charset="0"/>
              <a:buChar char="•"/>
            </a:pPr>
            <a:r>
              <a:rPr lang="en-US" sz="2000">
                <a:ea typeface="+mn-lt"/>
                <a:cs typeface="+mn-lt"/>
              </a:rPr>
              <a:t>The five generic font families are:</a:t>
            </a:r>
          </a:p>
          <a:p>
            <a:pPr marL="742950" lvl="1" indent="-285750" defTabSz="914400">
              <a:buFont typeface="Arial" panose="020B0604020202020204" pitchFamily="34" charset="0"/>
              <a:buChar char="•"/>
            </a:pPr>
            <a:r>
              <a:rPr lang="en-US" sz="2000">
                <a:latin typeface="Times New Roman"/>
                <a:cs typeface="Times New Roman"/>
              </a:rPr>
              <a:t>serif: </a:t>
            </a:r>
            <a:r>
              <a:rPr lang="en-US" sz="2000">
                <a:latin typeface="Arial"/>
                <a:cs typeface="Arial"/>
              </a:rPr>
              <a:t>sans-serif: no serifs</a:t>
            </a:r>
            <a:endParaRPr lang="en-US" sz="2000">
              <a:ea typeface="+mn-lt"/>
              <a:cs typeface="+mn-lt"/>
            </a:endParaRPr>
          </a:p>
          <a:p>
            <a:pPr marL="742950" lvl="1" indent="-285750" defTabSz="914400">
              <a:buFont typeface="Arial" panose="020B0604020202020204" pitchFamily="34" charset="0"/>
              <a:buChar char="•"/>
            </a:pPr>
            <a:r>
              <a:rPr lang="en-US" sz="2000">
                <a:latin typeface="Comic Sans MS"/>
                <a:cs typeface="Calibri"/>
              </a:rPr>
              <a:t>cursive: something curly or joined</a:t>
            </a:r>
            <a:endParaRPr lang="en-US" sz="2000">
              <a:ea typeface="+mn-lt"/>
              <a:cs typeface="+mn-lt"/>
            </a:endParaRPr>
          </a:p>
          <a:p>
            <a:pPr marL="742950" lvl="1" indent="-285750" defTabSz="914400">
              <a:buFont typeface="Arial" panose="020B0604020202020204" pitchFamily="34" charset="0"/>
              <a:buChar char="•"/>
            </a:pPr>
            <a:r>
              <a:rPr lang="en-US" sz="2000">
                <a:latin typeface="Algerian"/>
                <a:cs typeface="Calibri"/>
              </a:rPr>
              <a:t>fantasy: something decorative or weird</a:t>
            </a:r>
            <a:endParaRPr lang="en-US" sz="2000">
              <a:ea typeface="+mn-lt"/>
              <a:cs typeface="+mn-lt"/>
            </a:endParaRPr>
          </a:p>
          <a:p>
            <a:pPr marL="742950" lvl="1" indent="-285750" defTabSz="914400">
              <a:buFont typeface="Arial" panose="020B0604020202020204" pitchFamily="34" charset="0"/>
              <a:buChar char="•"/>
            </a:pPr>
            <a:r>
              <a:rPr lang="en-US" sz="2000">
                <a:latin typeface="Courier New"/>
                <a:cs typeface="Courier New"/>
              </a:rPr>
              <a:t>monospace: every letter the same width</a:t>
            </a:r>
            <a:endParaRPr lang="en-US" sz="2000">
              <a:ea typeface="+mn-lt"/>
              <a:cs typeface="+mn-lt"/>
            </a:endParaRPr>
          </a:p>
          <a:p>
            <a:pPr lvl="1" defTabSz="914400"/>
            <a:endParaRPr lang="en-US" sz="2000">
              <a:latin typeface="Courier New"/>
              <a:ea typeface="+mn-lt"/>
              <a:cs typeface="Courier New"/>
            </a:endParaRPr>
          </a:p>
          <a:p>
            <a:pPr marL="285750" indent="-285750" defTabSz="914400">
              <a:buFont typeface="Arial" panose="020B0604020202020204" pitchFamily="34" charset="0"/>
              <a:buChar char="•"/>
            </a:pPr>
            <a:r>
              <a:rPr lang="en-US" sz="2000">
                <a:ea typeface="+mn-lt"/>
                <a:cs typeface="+mn-lt"/>
              </a:rPr>
              <a:t>The border-style, border-width, and border-color properties affect the border of an element: line type, line width, line colour. There is also a border shorthand where you can set all three.</a:t>
            </a:r>
          </a:p>
          <a:p>
            <a:pPr marL="285750" indent="-285750" defTabSz="914400">
              <a:buFont typeface="Arial" panose="020B0604020202020204" pitchFamily="34" charset="0"/>
              <a:buChar char="•"/>
            </a:pPr>
            <a:r>
              <a:rPr lang="en-US" sz="2000">
                <a:ea typeface="+mn-lt"/>
                <a:cs typeface="+mn-lt"/>
              </a:rPr>
              <a:t>These do the same things to level 1 and 2 headings:</a:t>
            </a:r>
          </a:p>
          <a:p>
            <a:pPr marL="742950" lvl="1" indent="-285750" defTabSz="914400">
              <a:buFont typeface="Arial" panose="020B0604020202020204" pitchFamily="34" charset="0"/>
              <a:buChar char="•"/>
            </a:pPr>
            <a:r>
              <a:rPr lang="en-US" sz="2000">
                <a:solidFill>
                  <a:srgbClr val="0000FF"/>
                </a:solidFill>
                <a:ea typeface="+mn-lt"/>
                <a:cs typeface="+mn-lt"/>
              </a:rPr>
              <a:t>h1</a:t>
            </a:r>
            <a:r>
              <a:rPr lang="en-US" sz="2000">
                <a:ea typeface="+mn-lt"/>
                <a:cs typeface="+mn-lt"/>
              </a:rPr>
              <a:t> { </a:t>
            </a:r>
            <a:r>
              <a:rPr lang="en-US" sz="2000">
                <a:solidFill>
                  <a:srgbClr val="A31515"/>
                </a:solidFill>
                <a:ea typeface="+mn-lt"/>
                <a:cs typeface="+mn-lt"/>
              </a:rPr>
              <a:t>border-width</a:t>
            </a:r>
            <a:r>
              <a:rPr lang="en-US" sz="2000">
                <a:ea typeface="+mn-lt"/>
                <a:cs typeface="+mn-lt"/>
              </a:rPr>
              <a:t>: thin; </a:t>
            </a:r>
            <a:r>
              <a:rPr lang="en-US" sz="2000">
                <a:solidFill>
                  <a:srgbClr val="A31515"/>
                </a:solidFill>
                <a:ea typeface="+mn-lt"/>
                <a:cs typeface="+mn-lt"/>
              </a:rPr>
              <a:t>border-style</a:t>
            </a:r>
            <a:r>
              <a:rPr lang="en-US" sz="2000">
                <a:ea typeface="+mn-lt"/>
                <a:cs typeface="+mn-lt"/>
              </a:rPr>
              <a:t>: dashed; </a:t>
            </a:r>
            <a:r>
              <a:rPr lang="en-US" sz="2000">
                <a:solidFill>
                  <a:srgbClr val="A31515"/>
                </a:solidFill>
                <a:ea typeface="+mn-lt"/>
                <a:cs typeface="+mn-lt"/>
              </a:rPr>
              <a:t>border-color</a:t>
            </a:r>
            <a:r>
              <a:rPr lang="en-US" sz="2000">
                <a:ea typeface="+mn-lt"/>
                <a:cs typeface="+mn-lt"/>
              </a:rPr>
              <a:t>: red; } </a:t>
            </a:r>
            <a:r>
              <a:rPr lang="en-US" sz="2000">
                <a:solidFill>
                  <a:srgbClr val="0000FF"/>
                </a:solidFill>
                <a:ea typeface="+mn-lt"/>
                <a:cs typeface="+mn-lt"/>
              </a:rPr>
              <a:t>h2</a:t>
            </a:r>
            <a:r>
              <a:rPr lang="en-US" sz="2000">
                <a:ea typeface="+mn-lt"/>
                <a:cs typeface="+mn-lt"/>
              </a:rPr>
              <a:t> { </a:t>
            </a:r>
            <a:r>
              <a:rPr lang="en-US" sz="2000">
                <a:solidFill>
                  <a:srgbClr val="A31515"/>
                </a:solidFill>
                <a:ea typeface="+mn-lt"/>
                <a:cs typeface="+mn-lt"/>
              </a:rPr>
              <a:t>border</a:t>
            </a:r>
            <a:r>
              <a:rPr lang="en-US" sz="2000">
                <a:ea typeface="+mn-lt"/>
                <a:cs typeface="+mn-lt"/>
              </a:rPr>
              <a:t>: dashed thin red; }</a:t>
            </a:r>
          </a:p>
          <a:p>
            <a:pPr marL="285750" indent="-285750" defTabSz="914400">
              <a:buFont typeface="Arial" panose="020B0604020202020204" pitchFamily="34" charset="0"/>
              <a:buChar char="•"/>
            </a:pPr>
            <a:r>
              <a:rPr lang="en-US" sz="2000">
                <a:ea typeface="+mn-lt"/>
                <a:cs typeface="+mn-lt"/>
              </a:rPr>
              <a:t>There are many more CSS properties.</a:t>
            </a:r>
          </a:p>
          <a:p>
            <a:pPr marL="285750" indent="-285750" defTabSz="914400">
              <a:buFont typeface="Arial" panose="020B0604020202020204" pitchFamily="34" charset="0"/>
              <a:buChar char="•"/>
            </a:pPr>
            <a:r>
              <a:rPr lang="en-US" sz="2000">
                <a:ea typeface="+mn-lt"/>
                <a:cs typeface="+mn-lt"/>
              </a:rPr>
              <a:t>We will talk about a few more and see the </a:t>
            </a:r>
            <a:r>
              <a:rPr lang="en-US" sz="2000">
                <a:solidFill>
                  <a:srgbClr val="007096"/>
                </a:solidFill>
                <a:ea typeface="+mn-lt"/>
                <a:cs typeface="+mn-lt"/>
                <a:hlinkClick r:id="rId3"/>
              </a:rPr>
              <a:t>CSS reference</a:t>
            </a:r>
            <a:r>
              <a:rPr lang="en-US" sz="2000">
                <a:ea typeface="+mn-lt"/>
                <a:cs typeface="+mn-lt"/>
              </a:rPr>
              <a:t> for all the details.</a:t>
            </a:r>
            <a:endParaRPr lang="en-US" sz="2000"/>
          </a:p>
        </p:txBody>
      </p:sp>
    </p:spTree>
    <p:extLst>
      <p:ext uri="{BB962C8B-B14F-4D97-AF65-F5344CB8AC3E}">
        <p14:creationId xmlns:p14="http://schemas.microsoft.com/office/powerpoint/2010/main" val="3091431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Application>Microsoft Office PowerPoint</Application>
  <PresentationFormat>Widescreen</PresentationFormat>
  <Slides>29</Slides>
  <Notes>3</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Intro to the Internet and WWW CMPT 165, Spring 2020 Stylesheets and CSS  </vt:lpstr>
      <vt:lpstr>Learning Outcomes</vt:lpstr>
      <vt:lpstr>Stylesheets and CSS </vt:lpstr>
      <vt:lpstr>Stylesheets and CSS </vt:lpstr>
      <vt:lpstr>Stylesheets and CSS </vt:lpstr>
      <vt:lpstr>Stylesheets and CSS​</vt:lpstr>
      <vt:lpstr>Properties​</vt:lpstr>
      <vt:lpstr>Properties​</vt:lpstr>
      <vt:lpstr>PowerPoint Presentation</vt:lpstr>
      <vt:lpstr>CSS Box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Colours in CSS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58</cp:revision>
  <dcterms:created xsi:type="dcterms:W3CDTF">2019-12-24T00:44:17Z</dcterms:created>
  <dcterms:modified xsi:type="dcterms:W3CDTF">2020-01-22T22:18:13Z</dcterms:modified>
</cp:coreProperties>
</file>