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35"/>
  </p:notesMasterIdLst>
  <p:sldIdLst>
    <p:sldId id="292" r:id="rId2"/>
    <p:sldId id="293" r:id="rId3"/>
    <p:sldId id="294" r:id="rId4"/>
    <p:sldId id="261" r:id="rId5"/>
    <p:sldId id="262" r:id="rId6"/>
    <p:sldId id="263" r:id="rId7"/>
    <p:sldId id="264" r:id="rId8"/>
    <p:sldId id="265" r:id="rId9"/>
    <p:sldId id="266" r:id="rId10"/>
    <p:sldId id="267" r:id="rId11"/>
    <p:sldId id="268" r:id="rId12"/>
    <p:sldId id="295"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96" r:id="rId26"/>
    <p:sldId id="297" r:id="rId27"/>
    <p:sldId id="284" r:id="rId28"/>
    <p:sldId id="298" r:id="rId29"/>
    <p:sldId id="286" r:id="rId30"/>
    <p:sldId id="287" r:id="rId31"/>
    <p:sldId id="288" r:id="rId32"/>
    <p:sldId id="299" r:id="rId33"/>
    <p:sldId id="290"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E5845D-1C35-496C-B9FF-A71F79D54F7A}" v="537" dt="2019-12-24T01:15:59.444"/>
    <p1510:client id="{4BACD2DD-9D9B-8423-C8B1-A9524CFC88A2}" v="228" dt="2020-01-01T17:05:11.049"/>
    <p1510:client id="{6607559A-5BF1-25D3-3833-381CADE0BF35}" v="4" dt="2020-01-06T21:03:37.202"/>
    <p1510:client id="{68257525-348E-995F-89A5-01EAEB26A7A0}" v="271" dt="2020-01-03T22:36:57.989"/>
    <p1510:client id="{6DF28921-F25A-421F-815E-547476F50F5F}" v="709" dt="2020-01-04T06:18:29.834"/>
    <p1510:client id="{9A395FDB-4D58-08CA-F465-FB983DE5A918}" v="785" dt="2020-01-04T04:55:46.733"/>
    <p1510:client id="{B5DB4C94-1336-9F0C-91FF-B1D48ED25023}" v="151" dt="2020-01-04T06:36:24.138"/>
    <p1510:client id="{CFDF8B0E-C4E1-2228-2069-B8098DE137E1}" v="2059" dt="2019-12-24T09:24:01.793"/>
    <p1510:client id="{D8545736-9758-169B-D3A8-9173DCAB6348}" v="1299" dt="2019-12-24T05:15:38.20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1" autoAdjust="0"/>
    <p:restoredTop sz="94660"/>
  </p:normalViewPr>
  <p:slideViewPr>
    <p:cSldViewPr snapToGrid="0">
      <p:cViewPr varScale="1">
        <p:scale>
          <a:sx n="77" d="100"/>
          <a:sy n="77" d="100"/>
        </p:scale>
        <p:origin x="108" y="2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mar Altrad" userId="S::oaltrad@sfu.ca::2b5dfc3e-8c47-4f71-b862-cf44c15bedb9" providerId="AD" clId="Web-{6DF28921-F25A-421F-815E-547476F50F5F}"/>
    <pc:docChg chg="addSld delSld modSld">
      <pc:chgData name="Omar Altrad" userId="S::oaltrad@sfu.ca::2b5dfc3e-8c47-4f71-b862-cf44c15bedb9" providerId="AD" clId="Web-{6DF28921-F25A-421F-815E-547476F50F5F}" dt="2020-01-04T06:18:29.834" v="684" actId="20577"/>
      <pc:docMkLst>
        <pc:docMk/>
      </pc:docMkLst>
      <pc:sldChg chg="modSp">
        <pc:chgData name="Omar Altrad" userId="S::oaltrad@sfu.ca::2b5dfc3e-8c47-4f71-b862-cf44c15bedb9" providerId="AD" clId="Web-{6DF28921-F25A-421F-815E-547476F50F5F}" dt="2020-01-04T05:08:40.893" v="3" actId="20577"/>
        <pc:sldMkLst>
          <pc:docMk/>
          <pc:sldMk cId="1128544322" sldId="272"/>
        </pc:sldMkLst>
        <pc:spChg chg="mod">
          <ac:chgData name="Omar Altrad" userId="S::oaltrad@sfu.ca::2b5dfc3e-8c47-4f71-b862-cf44c15bedb9" providerId="AD" clId="Web-{6DF28921-F25A-421F-815E-547476F50F5F}" dt="2020-01-04T05:08:40.893" v="3" actId="20577"/>
          <ac:spMkLst>
            <pc:docMk/>
            <pc:sldMk cId="1128544322" sldId="272"/>
            <ac:spMk id="4" creationId="{18DB2ECC-68E9-41E5-B391-2953780D6DDD}"/>
          </ac:spMkLst>
        </pc:spChg>
      </pc:sldChg>
      <pc:sldChg chg="modSp">
        <pc:chgData name="Omar Altrad" userId="S::oaltrad@sfu.ca::2b5dfc3e-8c47-4f71-b862-cf44c15bedb9" providerId="AD" clId="Web-{6DF28921-F25A-421F-815E-547476F50F5F}" dt="2020-01-04T05:09:49.612" v="23" actId="1076"/>
        <pc:sldMkLst>
          <pc:docMk/>
          <pc:sldMk cId="3343571405" sldId="274"/>
        </pc:sldMkLst>
        <pc:spChg chg="mod">
          <ac:chgData name="Omar Altrad" userId="S::oaltrad@sfu.ca::2b5dfc3e-8c47-4f71-b862-cf44c15bedb9" providerId="AD" clId="Web-{6DF28921-F25A-421F-815E-547476F50F5F}" dt="2020-01-04T05:09:49.612" v="23" actId="1076"/>
          <ac:spMkLst>
            <pc:docMk/>
            <pc:sldMk cId="3343571405" sldId="274"/>
            <ac:spMk id="2" creationId="{EE10D63C-8F3B-45B2-BB9C-0D055F80F7B9}"/>
          </ac:spMkLst>
        </pc:spChg>
      </pc:sldChg>
      <pc:sldChg chg="addSp delSp modSp mod setBg modClrScheme delDesignElem chgLayout">
        <pc:chgData name="Omar Altrad" userId="S::oaltrad@sfu.ca::2b5dfc3e-8c47-4f71-b862-cf44c15bedb9" providerId="AD" clId="Web-{6DF28921-F25A-421F-815E-547476F50F5F}" dt="2020-01-04T05:24:57.981" v="89"/>
        <pc:sldMkLst>
          <pc:docMk/>
          <pc:sldMk cId="2473139042" sldId="275"/>
        </pc:sldMkLst>
        <pc:spChg chg="del mod ord">
          <ac:chgData name="Omar Altrad" userId="S::oaltrad@sfu.ca::2b5dfc3e-8c47-4f71-b862-cf44c15bedb9" providerId="AD" clId="Web-{6DF28921-F25A-421F-815E-547476F50F5F}" dt="2020-01-04T05:24:57.981" v="89"/>
          <ac:spMkLst>
            <pc:docMk/>
            <pc:sldMk cId="2473139042" sldId="275"/>
            <ac:spMk id="2" creationId="{09DC7A69-C886-46BE-BE22-BB4E24249B32}"/>
          </ac:spMkLst>
        </pc:spChg>
        <pc:spChg chg="del mod">
          <ac:chgData name="Omar Altrad" userId="S::oaltrad@sfu.ca::2b5dfc3e-8c47-4f71-b862-cf44c15bedb9" providerId="AD" clId="Web-{6DF28921-F25A-421F-815E-547476F50F5F}" dt="2020-01-04T05:11:00.066" v="30"/>
          <ac:spMkLst>
            <pc:docMk/>
            <pc:sldMk cId="2473139042" sldId="275"/>
            <ac:spMk id="3" creationId="{FD072516-909C-4C04-BE6C-34FA04A17CE7}"/>
          </ac:spMkLst>
        </pc:spChg>
        <pc:spChg chg="del mod">
          <ac:chgData name="Omar Altrad" userId="S::oaltrad@sfu.ca::2b5dfc3e-8c47-4f71-b862-cf44c15bedb9" providerId="AD" clId="Web-{6DF28921-F25A-421F-815E-547476F50F5F}" dt="2020-01-04T05:10:48.034" v="28"/>
          <ac:spMkLst>
            <pc:docMk/>
            <pc:sldMk cId="2473139042" sldId="275"/>
            <ac:spMk id="4" creationId="{7889D572-0540-4F6E-BE97-A5B8864880D0}"/>
          </ac:spMkLst>
        </pc:spChg>
        <pc:spChg chg="add mod ord">
          <ac:chgData name="Omar Altrad" userId="S::oaltrad@sfu.ca::2b5dfc3e-8c47-4f71-b862-cf44c15bedb9" providerId="AD" clId="Web-{6DF28921-F25A-421F-815E-547476F50F5F}" dt="2020-01-04T05:11:00.066" v="30"/>
          <ac:spMkLst>
            <pc:docMk/>
            <pc:sldMk cId="2473139042" sldId="275"/>
            <ac:spMk id="5" creationId="{2FF3CBB3-6BF9-4CD7-BE3D-6F51DC55520E}"/>
          </ac:spMkLst>
        </pc:spChg>
        <pc:spChg chg="add mod ord">
          <ac:chgData name="Omar Altrad" userId="S::oaltrad@sfu.ca::2b5dfc3e-8c47-4f71-b862-cf44c15bedb9" providerId="AD" clId="Web-{6DF28921-F25A-421F-815E-547476F50F5F}" dt="2020-01-04T05:24:50.059" v="88" actId="14100"/>
          <ac:spMkLst>
            <pc:docMk/>
            <pc:sldMk cId="2473139042" sldId="275"/>
            <ac:spMk id="6" creationId="{A4924F72-F12E-4C7C-99AD-3411F87A99AC}"/>
          </ac:spMkLst>
        </pc:spChg>
        <pc:spChg chg="add">
          <ac:chgData name="Omar Altrad" userId="S::oaltrad@sfu.ca::2b5dfc3e-8c47-4f71-b862-cf44c15bedb9" providerId="AD" clId="Web-{6DF28921-F25A-421F-815E-547476F50F5F}" dt="2020-01-04T05:11:00.066" v="30"/>
          <ac:spMkLst>
            <pc:docMk/>
            <pc:sldMk cId="2473139042" sldId="275"/>
            <ac:spMk id="8" creationId="{4351DFE5-F63D-4BE0-BDA9-E3EB88F01AA5}"/>
          </ac:spMkLst>
        </pc:spChg>
        <pc:spChg chg="add del">
          <ac:chgData name="Omar Altrad" userId="S::oaltrad@sfu.ca::2b5dfc3e-8c47-4f71-b862-cf44c15bedb9" providerId="AD" clId="Web-{6DF28921-F25A-421F-815E-547476F50F5F}" dt="2020-01-04T05:10:55.019" v="29"/>
          <ac:spMkLst>
            <pc:docMk/>
            <pc:sldMk cId="2473139042" sldId="275"/>
            <ac:spMk id="9" creationId="{4351DFE5-F63D-4BE0-BDA9-E3EB88F01AA5}"/>
          </ac:spMkLst>
        </pc:spChg>
        <pc:picChg chg="add del">
          <ac:chgData name="Omar Altrad" userId="S::oaltrad@sfu.ca::2b5dfc3e-8c47-4f71-b862-cf44c15bedb9" providerId="AD" clId="Web-{6DF28921-F25A-421F-815E-547476F50F5F}" dt="2020-01-04T05:10:55.019" v="29"/>
          <ac:picMkLst>
            <pc:docMk/>
            <pc:sldMk cId="2473139042" sldId="275"/>
            <ac:picMk id="11" creationId="{3AA16612-ACD2-4A16-8F2B-4514FD6BF28F}"/>
          </ac:picMkLst>
        </pc:picChg>
        <pc:picChg chg="add">
          <ac:chgData name="Omar Altrad" userId="S::oaltrad@sfu.ca::2b5dfc3e-8c47-4f71-b862-cf44c15bedb9" providerId="AD" clId="Web-{6DF28921-F25A-421F-815E-547476F50F5F}" dt="2020-01-04T05:11:00.066" v="30"/>
          <ac:picMkLst>
            <pc:docMk/>
            <pc:sldMk cId="2473139042" sldId="275"/>
            <ac:picMk id="13" creationId="{3AA16612-ACD2-4A16-8F2B-4514FD6BF28F}"/>
          </ac:picMkLst>
        </pc:picChg>
      </pc:sldChg>
      <pc:sldChg chg="addSp modSp mod setBg">
        <pc:chgData name="Omar Altrad" userId="S::oaltrad@sfu.ca::2b5dfc3e-8c47-4f71-b862-cf44c15bedb9" providerId="AD" clId="Web-{6DF28921-F25A-421F-815E-547476F50F5F}" dt="2020-01-04T05:27:21.219" v="133" actId="20577"/>
        <pc:sldMkLst>
          <pc:docMk/>
          <pc:sldMk cId="2616869121" sldId="276"/>
        </pc:sldMkLst>
        <pc:spChg chg="mod ord">
          <ac:chgData name="Omar Altrad" userId="S::oaltrad@sfu.ca::2b5dfc3e-8c47-4f71-b862-cf44c15bedb9" providerId="AD" clId="Web-{6DF28921-F25A-421F-815E-547476F50F5F}" dt="2020-01-04T05:27:21.219" v="133" actId="20577"/>
          <ac:spMkLst>
            <pc:docMk/>
            <pc:sldMk cId="2616869121" sldId="276"/>
            <ac:spMk id="2" creationId="{2E5EE001-FF25-44B2-9454-74B8445B829A}"/>
          </ac:spMkLst>
        </pc:spChg>
        <pc:spChg chg="mod">
          <ac:chgData name="Omar Altrad" userId="S::oaltrad@sfu.ca::2b5dfc3e-8c47-4f71-b862-cf44c15bedb9" providerId="AD" clId="Web-{6DF28921-F25A-421F-815E-547476F50F5F}" dt="2020-01-04T05:25:17.949" v="90"/>
          <ac:spMkLst>
            <pc:docMk/>
            <pc:sldMk cId="2616869121" sldId="276"/>
            <ac:spMk id="3" creationId="{1B6CE6F1-5925-4BCA-BACD-D446E4BE8035}"/>
          </ac:spMkLst>
        </pc:spChg>
        <pc:spChg chg="add">
          <ac:chgData name="Omar Altrad" userId="S::oaltrad@sfu.ca::2b5dfc3e-8c47-4f71-b862-cf44c15bedb9" providerId="AD" clId="Web-{6DF28921-F25A-421F-815E-547476F50F5F}" dt="2020-01-04T05:25:17.949" v="90"/>
          <ac:spMkLst>
            <pc:docMk/>
            <pc:sldMk cId="2616869121" sldId="276"/>
            <ac:spMk id="8" creationId="{4351DFE5-F63D-4BE0-BDA9-E3EB88F01AA5}"/>
          </ac:spMkLst>
        </pc:spChg>
        <pc:picChg chg="add">
          <ac:chgData name="Omar Altrad" userId="S::oaltrad@sfu.ca::2b5dfc3e-8c47-4f71-b862-cf44c15bedb9" providerId="AD" clId="Web-{6DF28921-F25A-421F-815E-547476F50F5F}" dt="2020-01-04T05:25:17.949" v="90"/>
          <ac:picMkLst>
            <pc:docMk/>
            <pc:sldMk cId="2616869121" sldId="276"/>
            <ac:picMk id="10" creationId="{3AA16612-ACD2-4A16-8F2B-4514FD6BF28F}"/>
          </ac:picMkLst>
        </pc:picChg>
      </pc:sldChg>
      <pc:sldChg chg="delSp modSp">
        <pc:chgData name="Omar Altrad" userId="S::oaltrad@sfu.ca::2b5dfc3e-8c47-4f71-b862-cf44c15bedb9" providerId="AD" clId="Web-{6DF28921-F25A-421F-815E-547476F50F5F}" dt="2020-01-04T05:32:00.036" v="199" actId="1076"/>
        <pc:sldMkLst>
          <pc:docMk/>
          <pc:sldMk cId="3922678779" sldId="277"/>
        </pc:sldMkLst>
        <pc:spChg chg="mod">
          <ac:chgData name="Omar Altrad" userId="S::oaltrad@sfu.ca::2b5dfc3e-8c47-4f71-b862-cf44c15bedb9" providerId="AD" clId="Web-{6DF28921-F25A-421F-815E-547476F50F5F}" dt="2020-01-04T05:31:57.067" v="198" actId="1076"/>
          <ac:spMkLst>
            <pc:docMk/>
            <pc:sldMk cId="3922678779" sldId="277"/>
            <ac:spMk id="2" creationId="{7CB63E43-82EB-4C80-97CB-D8CFD19C7553}"/>
          </ac:spMkLst>
        </pc:spChg>
        <pc:spChg chg="del mod">
          <ac:chgData name="Omar Altrad" userId="S::oaltrad@sfu.ca::2b5dfc3e-8c47-4f71-b862-cf44c15bedb9" providerId="AD" clId="Web-{6DF28921-F25A-421F-815E-547476F50F5F}" dt="2020-01-04T05:30:53.035" v="169"/>
          <ac:spMkLst>
            <pc:docMk/>
            <pc:sldMk cId="3922678779" sldId="277"/>
            <ac:spMk id="7" creationId="{82996AFB-C6DA-48F9-84D7-A237145CBB54}"/>
          </ac:spMkLst>
        </pc:spChg>
        <pc:picChg chg="mod">
          <ac:chgData name="Omar Altrad" userId="S::oaltrad@sfu.ca::2b5dfc3e-8c47-4f71-b862-cf44c15bedb9" providerId="AD" clId="Web-{6DF28921-F25A-421F-815E-547476F50F5F}" dt="2020-01-04T05:32:00.036" v="199" actId="1076"/>
          <ac:picMkLst>
            <pc:docMk/>
            <pc:sldMk cId="3922678779" sldId="277"/>
            <ac:picMk id="5" creationId="{759D195A-FBC1-488A-85E6-271AF04CCBF1}"/>
          </ac:picMkLst>
        </pc:picChg>
      </pc:sldChg>
      <pc:sldChg chg="addSp delSp modSp mod setBg modClrScheme delDesignElem chgLayout">
        <pc:chgData name="Omar Altrad" userId="S::oaltrad@sfu.ca::2b5dfc3e-8c47-4f71-b862-cf44c15bedb9" providerId="AD" clId="Web-{6DF28921-F25A-421F-815E-547476F50F5F}" dt="2020-01-04T05:36:21.142" v="258"/>
        <pc:sldMkLst>
          <pc:docMk/>
          <pc:sldMk cId="3776400752" sldId="278"/>
        </pc:sldMkLst>
        <pc:spChg chg="del mod">
          <ac:chgData name="Omar Altrad" userId="S::oaltrad@sfu.ca::2b5dfc3e-8c47-4f71-b862-cf44c15bedb9" providerId="AD" clId="Web-{6DF28921-F25A-421F-815E-547476F50F5F}" dt="2020-01-04T05:32:53.854" v="206"/>
          <ac:spMkLst>
            <pc:docMk/>
            <pc:sldMk cId="3776400752" sldId="278"/>
            <ac:spMk id="2" creationId="{7CDAD93D-3367-428A-BA06-38D97D275F38}"/>
          </ac:spMkLst>
        </pc:spChg>
        <pc:spChg chg="del mod">
          <ac:chgData name="Omar Altrad" userId="S::oaltrad@sfu.ca::2b5dfc3e-8c47-4f71-b862-cf44c15bedb9" providerId="AD" clId="Web-{6DF28921-F25A-421F-815E-547476F50F5F}" dt="2020-01-04T05:32:41.791" v="204"/>
          <ac:spMkLst>
            <pc:docMk/>
            <pc:sldMk cId="3776400752" sldId="278"/>
            <ac:spMk id="3" creationId="{D6D1288F-E7EB-47EF-9E26-2A661D7BF36F}"/>
          </ac:spMkLst>
        </pc:spChg>
        <pc:spChg chg="add mod ord">
          <ac:chgData name="Omar Altrad" userId="S::oaltrad@sfu.ca::2b5dfc3e-8c47-4f71-b862-cf44c15bedb9" providerId="AD" clId="Web-{6DF28921-F25A-421F-815E-547476F50F5F}" dt="2020-01-04T05:32:58.948" v="220" actId="20577"/>
          <ac:spMkLst>
            <pc:docMk/>
            <pc:sldMk cId="3776400752" sldId="278"/>
            <ac:spMk id="4" creationId="{C8D8F334-D15C-444C-8380-B0F122FF47E1}"/>
          </ac:spMkLst>
        </pc:spChg>
        <pc:spChg chg="add del mod ord">
          <ac:chgData name="Omar Altrad" userId="S::oaltrad@sfu.ca::2b5dfc3e-8c47-4f71-b862-cf44c15bedb9" providerId="AD" clId="Web-{6DF28921-F25A-421F-815E-547476F50F5F}" dt="2020-01-04T05:36:16.626" v="257"/>
          <ac:spMkLst>
            <pc:docMk/>
            <pc:sldMk cId="3776400752" sldId="278"/>
            <ac:spMk id="5" creationId="{77B92AF6-8985-4D54-9D14-62B94CFC4C37}"/>
          </ac:spMkLst>
        </pc:spChg>
        <pc:spChg chg="add">
          <ac:chgData name="Omar Altrad" userId="S::oaltrad@sfu.ca::2b5dfc3e-8c47-4f71-b862-cf44c15bedb9" providerId="AD" clId="Web-{6DF28921-F25A-421F-815E-547476F50F5F}" dt="2020-01-04T05:32:53.854" v="206"/>
          <ac:spMkLst>
            <pc:docMk/>
            <pc:sldMk cId="3776400752" sldId="278"/>
            <ac:spMk id="7" creationId="{4351DFE5-F63D-4BE0-BDA9-E3EB88F01AA5}"/>
          </ac:spMkLst>
        </pc:spChg>
        <pc:spChg chg="add del">
          <ac:chgData name="Omar Altrad" userId="S::oaltrad@sfu.ca::2b5dfc3e-8c47-4f71-b862-cf44c15bedb9" providerId="AD" clId="Web-{6DF28921-F25A-421F-815E-547476F50F5F}" dt="2020-01-04T05:32:50.370" v="205"/>
          <ac:spMkLst>
            <pc:docMk/>
            <pc:sldMk cId="3776400752" sldId="278"/>
            <ac:spMk id="8" creationId="{4351DFE5-F63D-4BE0-BDA9-E3EB88F01AA5}"/>
          </ac:spMkLst>
        </pc:spChg>
        <pc:spChg chg="add del mod">
          <ac:chgData name="Omar Altrad" userId="S::oaltrad@sfu.ca::2b5dfc3e-8c47-4f71-b862-cf44c15bedb9" providerId="AD" clId="Web-{6DF28921-F25A-421F-815E-547476F50F5F}" dt="2020-01-04T05:36:16.626" v="257"/>
          <ac:spMkLst>
            <pc:docMk/>
            <pc:sldMk cId="3776400752" sldId="278"/>
            <ac:spMk id="99" creationId="{23A1585A-D16E-4523-8DFB-5423E5D96E83}"/>
          </ac:spMkLst>
        </pc:spChg>
        <pc:graphicFrameChg chg="add del mod modGraphic">
          <ac:chgData name="Omar Altrad" userId="S::oaltrad@sfu.ca::2b5dfc3e-8c47-4f71-b862-cf44c15bedb9" providerId="AD" clId="Web-{6DF28921-F25A-421F-815E-547476F50F5F}" dt="2020-01-04T05:36:21.142" v="258"/>
          <ac:graphicFrameMkLst>
            <pc:docMk/>
            <pc:sldMk cId="3776400752" sldId="278"/>
            <ac:graphicFrameMk id="6" creationId="{6B2B7C9F-61F6-402A-97AA-3A556820236B}"/>
          </ac:graphicFrameMkLst>
        </pc:graphicFrameChg>
        <pc:picChg chg="add del">
          <ac:chgData name="Omar Altrad" userId="S::oaltrad@sfu.ca::2b5dfc3e-8c47-4f71-b862-cf44c15bedb9" providerId="AD" clId="Web-{6DF28921-F25A-421F-815E-547476F50F5F}" dt="2020-01-04T05:32:50.370" v="205"/>
          <ac:picMkLst>
            <pc:docMk/>
            <pc:sldMk cId="3776400752" sldId="278"/>
            <ac:picMk id="10" creationId="{3AA16612-ACD2-4A16-8F2B-4514FD6BF28F}"/>
          </ac:picMkLst>
        </pc:picChg>
        <pc:picChg chg="add">
          <ac:chgData name="Omar Altrad" userId="S::oaltrad@sfu.ca::2b5dfc3e-8c47-4f71-b862-cf44c15bedb9" providerId="AD" clId="Web-{6DF28921-F25A-421F-815E-547476F50F5F}" dt="2020-01-04T05:32:53.854" v="206"/>
          <ac:picMkLst>
            <pc:docMk/>
            <pc:sldMk cId="3776400752" sldId="278"/>
            <ac:picMk id="12" creationId="{3AA16612-ACD2-4A16-8F2B-4514FD6BF28F}"/>
          </ac:picMkLst>
        </pc:picChg>
      </pc:sldChg>
      <pc:sldChg chg="addSp modSp mod setBg">
        <pc:chgData name="Omar Altrad" userId="S::oaltrad@sfu.ca::2b5dfc3e-8c47-4f71-b862-cf44c15bedb9" providerId="AD" clId="Web-{6DF28921-F25A-421F-815E-547476F50F5F}" dt="2020-01-04T05:52:47.545" v="298" actId="20577"/>
        <pc:sldMkLst>
          <pc:docMk/>
          <pc:sldMk cId="2699696210" sldId="279"/>
        </pc:sldMkLst>
        <pc:spChg chg="mod ord">
          <ac:chgData name="Omar Altrad" userId="S::oaltrad@sfu.ca::2b5dfc3e-8c47-4f71-b862-cf44c15bedb9" providerId="AD" clId="Web-{6DF28921-F25A-421F-815E-547476F50F5F}" dt="2020-01-04T05:52:47.545" v="298" actId="20577"/>
          <ac:spMkLst>
            <pc:docMk/>
            <pc:sldMk cId="2699696210" sldId="279"/>
            <ac:spMk id="2" creationId="{CFE41429-C7B1-4F1D-A826-A55DBA42B63C}"/>
          </ac:spMkLst>
        </pc:spChg>
        <pc:spChg chg="mod">
          <ac:chgData name="Omar Altrad" userId="S::oaltrad@sfu.ca::2b5dfc3e-8c47-4f71-b862-cf44c15bedb9" providerId="AD" clId="Web-{6DF28921-F25A-421F-815E-547476F50F5F}" dt="2020-01-04T05:37:03.486" v="259"/>
          <ac:spMkLst>
            <pc:docMk/>
            <pc:sldMk cId="2699696210" sldId="279"/>
            <ac:spMk id="3" creationId="{8B298134-AD7E-42EC-8896-02584CB452C9}"/>
          </ac:spMkLst>
        </pc:spChg>
        <pc:spChg chg="add">
          <ac:chgData name="Omar Altrad" userId="S::oaltrad@sfu.ca::2b5dfc3e-8c47-4f71-b862-cf44c15bedb9" providerId="AD" clId="Web-{6DF28921-F25A-421F-815E-547476F50F5F}" dt="2020-01-04T05:37:03.486" v="259"/>
          <ac:spMkLst>
            <pc:docMk/>
            <pc:sldMk cId="2699696210" sldId="279"/>
            <ac:spMk id="8" creationId="{4351DFE5-F63D-4BE0-BDA9-E3EB88F01AA5}"/>
          </ac:spMkLst>
        </pc:spChg>
        <pc:picChg chg="add">
          <ac:chgData name="Omar Altrad" userId="S::oaltrad@sfu.ca::2b5dfc3e-8c47-4f71-b862-cf44c15bedb9" providerId="AD" clId="Web-{6DF28921-F25A-421F-815E-547476F50F5F}" dt="2020-01-04T05:37:03.486" v="259"/>
          <ac:picMkLst>
            <pc:docMk/>
            <pc:sldMk cId="2699696210" sldId="279"/>
            <ac:picMk id="10" creationId="{3AA16612-ACD2-4A16-8F2B-4514FD6BF28F}"/>
          </ac:picMkLst>
        </pc:picChg>
      </pc:sldChg>
      <pc:sldChg chg="addSp delSp modSp mod setBg">
        <pc:chgData name="Omar Altrad" userId="S::oaltrad@sfu.ca::2b5dfc3e-8c47-4f71-b862-cf44c15bedb9" providerId="AD" clId="Web-{6DF28921-F25A-421F-815E-547476F50F5F}" dt="2020-01-04T05:56:45.472" v="320" actId="20577"/>
        <pc:sldMkLst>
          <pc:docMk/>
          <pc:sldMk cId="4009243811" sldId="280"/>
        </pc:sldMkLst>
        <pc:spChg chg="add del mod ord">
          <ac:chgData name="Omar Altrad" userId="S::oaltrad@sfu.ca::2b5dfc3e-8c47-4f71-b862-cf44c15bedb9" providerId="AD" clId="Web-{6DF28921-F25A-421F-815E-547476F50F5F}" dt="2020-01-04T05:56:45.472" v="320" actId="20577"/>
          <ac:spMkLst>
            <pc:docMk/>
            <pc:sldMk cId="4009243811" sldId="280"/>
            <ac:spMk id="2" creationId="{70A6C2DC-409B-416C-B3E1-ED72BDFABAD3}"/>
          </ac:spMkLst>
        </pc:spChg>
        <pc:spChg chg="mod">
          <ac:chgData name="Omar Altrad" userId="S::oaltrad@sfu.ca::2b5dfc3e-8c47-4f71-b862-cf44c15bedb9" providerId="AD" clId="Web-{6DF28921-F25A-421F-815E-547476F50F5F}" dt="2020-01-04T05:54:04.081" v="304"/>
          <ac:spMkLst>
            <pc:docMk/>
            <pc:sldMk cId="4009243811" sldId="280"/>
            <ac:spMk id="3" creationId="{A57FF08F-C581-4F61-973E-A688D0EE0442}"/>
          </ac:spMkLst>
        </pc:spChg>
        <pc:spChg chg="add">
          <ac:chgData name="Omar Altrad" userId="S::oaltrad@sfu.ca::2b5dfc3e-8c47-4f71-b862-cf44c15bedb9" providerId="AD" clId="Web-{6DF28921-F25A-421F-815E-547476F50F5F}" dt="2020-01-04T05:54:04.081" v="304"/>
          <ac:spMkLst>
            <pc:docMk/>
            <pc:sldMk cId="4009243811" sldId="280"/>
            <ac:spMk id="8" creationId="{4351DFE5-F63D-4BE0-BDA9-E3EB88F01AA5}"/>
          </ac:spMkLst>
        </pc:spChg>
        <pc:spChg chg="add del">
          <ac:chgData name="Omar Altrad" userId="S::oaltrad@sfu.ca::2b5dfc3e-8c47-4f71-b862-cf44c15bedb9" providerId="AD" clId="Web-{6DF28921-F25A-421F-815E-547476F50F5F}" dt="2020-01-04T05:54:04.065" v="303"/>
          <ac:spMkLst>
            <pc:docMk/>
            <pc:sldMk cId="4009243811" sldId="280"/>
            <ac:spMk id="10" creationId="{4351DFE5-F63D-4BE0-BDA9-E3EB88F01AA5}"/>
          </ac:spMkLst>
        </pc:spChg>
        <pc:graphicFrameChg chg="add del">
          <ac:chgData name="Omar Altrad" userId="S::oaltrad@sfu.ca::2b5dfc3e-8c47-4f71-b862-cf44c15bedb9" providerId="AD" clId="Web-{6DF28921-F25A-421F-815E-547476F50F5F}" dt="2020-01-04T05:54:04.065" v="303"/>
          <ac:graphicFrameMkLst>
            <pc:docMk/>
            <pc:sldMk cId="4009243811" sldId="280"/>
            <ac:graphicFrameMk id="5" creationId="{693D3EB6-FCA1-4C6B-845D-CBD17BA75FED}"/>
          </ac:graphicFrameMkLst>
        </pc:graphicFrameChg>
        <pc:picChg chg="add">
          <ac:chgData name="Omar Altrad" userId="S::oaltrad@sfu.ca::2b5dfc3e-8c47-4f71-b862-cf44c15bedb9" providerId="AD" clId="Web-{6DF28921-F25A-421F-815E-547476F50F5F}" dt="2020-01-04T05:54:04.081" v="304"/>
          <ac:picMkLst>
            <pc:docMk/>
            <pc:sldMk cId="4009243811" sldId="280"/>
            <ac:picMk id="6" creationId="{3AA16612-ACD2-4A16-8F2B-4514FD6BF28F}"/>
          </ac:picMkLst>
        </pc:picChg>
        <pc:picChg chg="add del">
          <ac:chgData name="Omar Altrad" userId="S::oaltrad@sfu.ca::2b5dfc3e-8c47-4f71-b862-cf44c15bedb9" providerId="AD" clId="Web-{6DF28921-F25A-421F-815E-547476F50F5F}" dt="2020-01-04T05:54:04.065" v="303"/>
          <ac:picMkLst>
            <pc:docMk/>
            <pc:sldMk cId="4009243811" sldId="280"/>
            <ac:picMk id="12" creationId="{02DD2BC0-6F29-4B4F-8D61-2DCF6D2E8E73}"/>
          </ac:picMkLst>
        </pc:picChg>
      </pc:sldChg>
      <pc:sldChg chg="addSp delSp modSp mod setBg modClrScheme chgLayout">
        <pc:chgData name="Omar Altrad" userId="S::oaltrad@sfu.ca::2b5dfc3e-8c47-4f71-b862-cf44c15bedb9" providerId="AD" clId="Web-{6DF28921-F25A-421F-815E-547476F50F5F}" dt="2020-01-04T06:00:02.498" v="384" actId="20577"/>
        <pc:sldMkLst>
          <pc:docMk/>
          <pc:sldMk cId="2812710944" sldId="281"/>
        </pc:sldMkLst>
        <pc:spChg chg="del">
          <ac:chgData name="Omar Altrad" userId="S::oaltrad@sfu.ca::2b5dfc3e-8c47-4f71-b862-cf44c15bedb9" providerId="AD" clId="Web-{6DF28921-F25A-421F-815E-547476F50F5F}" dt="2020-01-04T05:57:01.007" v="322"/>
          <ac:spMkLst>
            <pc:docMk/>
            <pc:sldMk cId="2812710944" sldId="281"/>
            <ac:spMk id="2" creationId="{9045F39B-40D7-4886-9938-B3705108CB18}"/>
          </ac:spMkLst>
        </pc:spChg>
        <pc:spChg chg="del mod ord">
          <ac:chgData name="Omar Altrad" userId="S::oaltrad@sfu.ca::2b5dfc3e-8c47-4f71-b862-cf44c15bedb9" providerId="AD" clId="Web-{6DF28921-F25A-421F-815E-547476F50F5F}" dt="2020-01-04T05:57:39.882" v="335"/>
          <ac:spMkLst>
            <pc:docMk/>
            <pc:sldMk cId="2812710944" sldId="281"/>
            <ac:spMk id="3" creationId="{9AA442F0-E6A3-4634-919A-4171E8740D8B}"/>
          </ac:spMkLst>
        </pc:spChg>
        <pc:spChg chg="add mod ord">
          <ac:chgData name="Omar Altrad" userId="S::oaltrad@sfu.ca::2b5dfc3e-8c47-4f71-b862-cf44c15bedb9" providerId="AD" clId="Web-{6DF28921-F25A-421F-815E-547476F50F5F}" dt="2020-01-04T05:57:24.226" v="331" actId="20577"/>
          <ac:spMkLst>
            <pc:docMk/>
            <pc:sldMk cId="2812710944" sldId="281"/>
            <ac:spMk id="4" creationId="{C5837215-13D2-4D32-A49B-3E8B96DBC710}"/>
          </ac:spMkLst>
        </pc:spChg>
        <pc:spChg chg="add del mod ord">
          <ac:chgData name="Omar Altrad" userId="S::oaltrad@sfu.ca::2b5dfc3e-8c47-4f71-b862-cf44c15bedb9" providerId="AD" clId="Web-{6DF28921-F25A-421F-815E-547476F50F5F}" dt="2020-01-04T05:57:07.663" v="323"/>
          <ac:spMkLst>
            <pc:docMk/>
            <pc:sldMk cId="2812710944" sldId="281"/>
            <ac:spMk id="5" creationId="{586FF539-794A-4DF6-B0C7-78FCE067C1B2}"/>
          </ac:spMkLst>
        </pc:spChg>
        <pc:spChg chg="add mod">
          <ac:chgData name="Omar Altrad" userId="S::oaltrad@sfu.ca::2b5dfc3e-8c47-4f71-b862-cf44c15bedb9" providerId="AD" clId="Web-{6DF28921-F25A-421F-815E-547476F50F5F}" dt="2020-01-04T06:00:02.498" v="384" actId="20577"/>
          <ac:spMkLst>
            <pc:docMk/>
            <pc:sldMk cId="2812710944" sldId="281"/>
            <ac:spMk id="7" creationId="{8038BE6F-E5EE-4EED-ABA8-159FF7EDF603}"/>
          </ac:spMkLst>
        </pc:spChg>
        <pc:spChg chg="add">
          <ac:chgData name="Omar Altrad" userId="S::oaltrad@sfu.ca::2b5dfc3e-8c47-4f71-b862-cf44c15bedb9" providerId="AD" clId="Web-{6DF28921-F25A-421F-815E-547476F50F5F}" dt="2020-01-04T05:57:01.007" v="322"/>
          <ac:spMkLst>
            <pc:docMk/>
            <pc:sldMk cId="2812710944" sldId="281"/>
            <ac:spMk id="10" creationId="{4351DFE5-F63D-4BE0-BDA9-E3EB88F01AA5}"/>
          </ac:spMkLst>
        </pc:spChg>
        <pc:picChg chg="add">
          <ac:chgData name="Omar Altrad" userId="S::oaltrad@sfu.ca::2b5dfc3e-8c47-4f71-b862-cf44c15bedb9" providerId="AD" clId="Web-{6DF28921-F25A-421F-815E-547476F50F5F}" dt="2020-01-04T05:57:01.007" v="322"/>
          <ac:picMkLst>
            <pc:docMk/>
            <pc:sldMk cId="2812710944" sldId="281"/>
            <ac:picMk id="12" creationId="{3AA16612-ACD2-4A16-8F2B-4514FD6BF28F}"/>
          </ac:picMkLst>
        </pc:picChg>
      </pc:sldChg>
      <pc:sldChg chg="del">
        <pc:chgData name="Omar Altrad" userId="S::oaltrad@sfu.ca::2b5dfc3e-8c47-4f71-b862-cf44c15bedb9" providerId="AD" clId="Web-{6DF28921-F25A-421F-815E-547476F50F5F}" dt="2020-01-04T06:03:44.926" v="477"/>
        <pc:sldMkLst>
          <pc:docMk/>
          <pc:sldMk cId="3786920656" sldId="282"/>
        </pc:sldMkLst>
      </pc:sldChg>
      <pc:sldChg chg="del">
        <pc:chgData name="Omar Altrad" userId="S::oaltrad@sfu.ca::2b5dfc3e-8c47-4f71-b862-cf44c15bedb9" providerId="AD" clId="Web-{6DF28921-F25A-421F-815E-547476F50F5F}" dt="2020-01-04T06:06:51.885" v="526"/>
        <pc:sldMkLst>
          <pc:docMk/>
          <pc:sldMk cId="761074420" sldId="283"/>
        </pc:sldMkLst>
      </pc:sldChg>
      <pc:sldChg chg="addSp modSp mod setBg">
        <pc:chgData name="Omar Altrad" userId="S::oaltrad@sfu.ca::2b5dfc3e-8c47-4f71-b862-cf44c15bedb9" providerId="AD" clId="Web-{6DF28921-F25A-421F-815E-547476F50F5F}" dt="2020-01-04T06:10:46.386" v="568" actId="20577"/>
        <pc:sldMkLst>
          <pc:docMk/>
          <pc:sldMk cId="2444308142" sldId="284"/>
        </pc:sldMkLst>
        <pc:spChg chg="mod ord">
          <ac:chgData name="Omar Altrad" userId="S::oaltrad@sfu.ca::2b5dfc3e-8c47-4f71-b862-cf44c15bedb9" providerId="AD" clId="Web-{6DF28921-F25A-421F-815E-547476F50F5F}" dt="2020-01-04T06:10:46.386" v="568" actId="20577"/>
          <ac:spMkLst>
            <pc:docMk/>
            <pc:sldMk cId="2444308142" sldId="284"/>
            <ac:spMk id="2" creationId="{769EE108-5B68-468A-BD71-5F8C4E676D71}"/>
          </ac:spMkLst>
        </pc:spChg>
        <pc:spChg chg="mod">
          <ac:chgData name="Omar Altrad" userId="S::oaltrad@sfu.ca::2b5dfc3e-8c47-4f71-b862-cf44c15bedb9" providerId="AD" clId="Web-{6DF28921-F25A-421F-815E-547476F50F5F}" dt="2020-01-04T06:08:39.502" v="527"/>
          <ac:spMkLst>
            <pc:docMk/>
            <pc:sldMk cId="2444308142" sldId="284"/>
            <ac:spMk id="3" creationId="{C14363CD-197C-40FD-A78E-D6DBFAE9DB26}"/>
          </ac:spMkLst>
        </pc:spChg>
        <pc:spChg chg="add">
          <ac:chgData name="Omar Altrad" userId="S::oaltrad@sfu.ca::2b5dfc3e-8c47-4f71-b862-cf44c15bedb9" providerId="AD" clId="Web-{6DF28921-F25A-421F-815E-547476F50F5F}" dt="2020-01-04T06:08:39.502" v="527"/>
          <ac:spMkLst>
            <pc:docMk/>
            <pc:sldMk cId="2444308142" sldId="284"/>
            <ac:spMk id="8" creationId="{4351DFE5-F63D-4BE0-BDA9-E3EB88F01AA5}"/>
          </ac:spMkLst>
        </pc:spChg>
        <pc:picChg chg="add">
          <ac:chgData name="Omar Altrad" userId="S::oaltrad@sfu.ca::2b5dfc3e-8c47-4f71-b862-cf44c15bedb9" providerId="AD" clId="Web-{6DF28921-F25A-421F-815E-547476F50F5F}" dt="2020-01-04T06:08:39.502" v="527"/>
          <ac:picMkLst>
            <pc:docMk/>
            <pc:sldMk cId="2444308142" sldId="284"/>
            <ac:picMk id="10" creationId="{3AA16612-ACD2-4A16-8F2B-4514FD6BF28F}"/>
          </ac:picMkLst>
        </pc:picChg>
      </pc:sldChg>
      <pc:sldChg chg="addSp modSp del mod setBg">
        <pc:chgData name="Omar Altrad" userId="S::oaltrad@sfu.ca::2b5dfc3e-8c47-4f71-b862-cf44c15bedb9" providerId="AD" clId="Web-{6DF28921-F25A-421F-815E-547476F50F5F}" dt="2020-01-04T06:15:44.385" v="663"/>
        <pc:sldMkLst>
          <pc:docMk/>
          <pc:sldMk cId="1610054044" sldId="285"/>
        </pc:sldMkLst>
        <pc:spChg chg="mod">
          <ac:chgData name="Omar Altrad" userId="S::oaltrad@sfu.ca::2b5dfc3e-8c47-4f71-b862-cf44c15bedb9" providerId="AD" clId="Web-{6DF28921-F25A-421F-815E-547476F50F5F}" dt="2020-01-04T06:13:36.514" v="634" actId="14100"/>
          <ac:spMkLst>
            <pc:docMk/>
            <pc:sldMk cId="1610054044" sldId="285"/>
            <ac:spMk id="4" creationId="{81A946EC-A878-431B-BF84-7A5BCC9ED058}"/>
          </ac:spMkLst>
        </pc:spChg>
        <pc:spChg chg="mod">
          <ac:chgData name="Omar Altrad" userId="S::oaltrad@sfu.ca::2b5dfc3e-8c47-4f71-b862-cf44c15bedb9" providerId="AD" clId="Web-{6DF28921-F25A-421F-815E-547476F50F5F}" dt="2020-01-04T06:13:36.452" v="632" actId="14100"/>
          <ac:spMkLst>
            <pc:docMk/>
            <pc:sldMk cId="1610054044" sldId="285"/>
            <ac:spMk id="6" creationId="{DD57D38E-0364-49C1-88B3-569AD8C20656}"/>
          </ac:spMkLst>
        </pc:spChg>
        <pc:spChg chg="mod">
          <ac:chgData name="Omar Altrad" userId="S::oaltrad@sfu.ca::2b5dfc3e-8c47-4f71-b862-cf44c15bedb9" providerId="AD" clId="Web-{6DF28921-F25A-421F-815E-547476F50F5F}" dt="2020-01-04T06:13:36.499" v="633" actId="14100"/>
          <ac:spMkLst>
            <pc:docMk/>
            <pc:sldMk cId="1610054044" sldId="285"/>
            <ac:spMk id="7" creationId="{75C04712-3C5C-418D-8A57-B9615FE08EC5}"/>
          </ac:spMkLst>
        </pc:spChg>
        <pc:graphicFrameChg chg="mod ord modGraphic">
          <ac:chgData name="Omar Altrad" userId="S::oaltrad@sfu.ca::2b5dfc3e-8c47-4f71-b862-cf44c15bedb9" providerId="AD" clId="Web-{6DF28921-F25A-421F-815E-547476F50F5F}" dt="2020-01-04T06:11:53.122" v="616" actId="1076"/>
          <ac:graphicFrameMkLst>
            <pc:docMk/>
            <pc:sldMk cId="1610054044" sldId="285"/>
            <ac:graphicFrameMk id="3" creationId="{989F3971-CC9D-410F-9C7C-87D4B6AE567B}"/>
          </ac:graphicFrameMkLst>
        </pc:graphicFrameChg>
        <pc:cxnChg chg="add">
          <ac:chgData name="Omar Altrad" userId="S::oaltrad@sfu.ca::2b5dfc3e-8c47-4f71-b862-cf44c15bedb9" providerId="AD" clId="Web-{6DF28921-F25A-421F-815E-547476F50F5F}" dt="2020-01-04T06:11:19.059" v="571"/>
          <ac:cxnSpMkLst>
            <pc:docMk/>
            <pc:sldMk cId="1610054044" sldId="285"/>
            <ac:cxnSpMk id="12" creationId="{E12350F3-DB83-413A-980B-1CEB92498664}"/>
          </ac:cxnSpMkLst>
        </pc:cxnChg>
      </pc:sldChg>
      <pc:sldChg chg="addSp modSp mod setBg">
        <pc:chgData name="Omar Altrad" userId="S::oaltrad@sfu.ca::2b5dfc3e-8c47-4f71-b862-cf44c15bedb9" providerId="AD" clId="Web-{6DF28921-F25A-421F-815E-547476F50F5F}" dt="2020-01-04T06:17:15.746" v="677" actId="14100"/>
        <pc:sldMkLst>
          <pc:docMk/>
          <pc:sldMk cId="147902519" sldId="286"/>
        </pc:sldMkLst>
        <pc:spChg chg="mod ord">
          <ac:chgData name="Omar Altrad" userId="S::oaltrad@sfu.ca::2b5dfc3e-8c47-4f71-b862-cf44c15bedb9" providerId="AD" clId="Web-{6DF28921-F25A-421F-815E-547476F50F5F}" dt="2020-01-04T06:17:15.746" v="677" actId="14100"/>
          <ac:spMkLst>
            <pc:docMk/>
            <pc:sldMk cId="147902519" sldId="286"/>
            <ac:spMk id="2" creationId="{A6278C41-EDC2-4ECE-BDD9-D4F55EB8AA58}"/>
          </ac:spMkLst>
        </pc:spChg>
        <pc:spChg chg="mod">
          <ac:chgData name="Omar Altrad" userId="S::oaltrad@sfu.ca::2b5dfc3e-8c47-4f71-b862-cf44c15bedb9" providerId="AD" clId="Web-{6DF28921-F25A-421F-815E-547476F50F5F}" dt="2020-01-04T06:16:15.635" v="664"/>
          <ac:spMkLst>
            <pc:docMk/>
            <pc:sldMk cId="147902519" sldId="286"/>
            <ac:spMk id="4" creationId="{F65FC255-4A51-4407-AB1E-80FCAEE27A2A}"/>
          </ac:spMkLst>
        </pc:spChg>
        <pc:spChg chg="add">
          <ac:chgData name="Omar Altrad" userId="S::oaltrad@sfu.ca::2b5dfc3e-8c47-4f71-b862-cf44c15bedb9" providerId="AD" clId="Web-{6DF28921-F25A-421F-815E-547476F50F5F}" dt="2020-01-04T06:16:15.635" v="664"/>
          <ac:spMkLst>
            <pc:docMk/>
            <pc:sldMk cId="147902519" sldId="286"/>
            <ac:spMk id="9" creationId="{4351DFE5-F63D-4BE0-BDA9-E3EB88F01AA5}"/>
          </ac:spMkLst>
        </pc:spChg>
        <pc:picChg chg="add">
          <ac:chgData name="Omar Altrad" userId="S::oaltrad@sfu.ca::2b5dfc3e-8c47-4f71-b862-cf44c15bedb9" providerId="AD" clId="Web-{6DF28921-F25A-421F-815E-547476F50F5F}" dt="2020-01-04T06:16:15.635" v="664"/>
          <ac:picMkLst>
            <pc:docMk/>
            <pc:sldMk cId="147902519" sldId="286"/>
            <ac:picMk id="11" creationId="{3AA16612-ACD2-4A16-8F2B-4514FD6BF28F}"/>
          </ac:picMkLst>
        </pc:picChg>
      </pc:sldChg>
      <pc:sldChg chg="modSp">
        <pc:chgData name="Omar Altrad" userId="S::oaltrad@sfu.ca::2b5dfc3e-8c47-4f71-b862-cf44c15bedb9" providerId="AD" clId="Web-{6DF28921-F25A-421F-815E-547476F50F5F}" dt="2020-01-04T06:18:28.927" v="683" actId="20577"/>
        <pc:sldMkLst>
          <pc:docMk/>
          <pc:sldMk cId="1452349086" sldId="287"/>
        </pc:sldMkLst>
        <pc:spChg chg="mod">
          <ac:chgData name="Omar Altrad" userId="S::oaltrad@sfu.ca::2b5dfc3e-8c47-4f71-b862-cf44c15bedb9" providerId="AD" clId="Web-{6DF28921-F25A-421F-815E-547476F50F5F}" dt="2020-01-04T06:18:28.927" v="683" actId="20577"/>
          <ac:spMkLst>
            <pc:docMk/>
            <pc:sldMk cId="1452349086" sldId="287"/>
            <ac:spMk id="2" creationId="{1CF9ECD6-84DC-4597-9DEB-76B752252948}"/>
          </ac:spMkLst>
        </pc:spChg>
      </pc:sldChg>
      <pc:sldChg chg="modSp add replId">
        <pc:chgData name="Omar Altrad" userId="S::oaltrad@sfu.ca::2b5dfc3e-8c47-4f71-b862-cf44c15bedb9" providerId="AD" clId="Web-{6DF28921-F25A-421F-815E-547476F50F5F}" dt="2020-01-04T06:02:52.410" v="467" actId="20577"/>
        <pc:sldMkLst>
          <pc:docMk/>
          <pc:sldMk cId="714462657" sldId="296"/>
        </pc:sldMkLst>
        <pc:spChg chg="mod">
          <ac:chgData name="Omar Altrad" userId="S::oaltrad@sfu.ca::2b5dfc3e-8c47-4f71-b862-cf44c15bedb9" providerId="AD" clId="Web-{6DF28921-F25A-421F-815E-547476F50F5F}" dt="2020-01-04T06:02:52.410" v="467" actId="20577"/>
          <ac:spMkLst>
            <pc:docMk/>
            <pc:sldMk cId="714462657" sldId="296"/>
            <ac:spMk id="7" creationId="{8038BE6F-E5EE-4EED-ABA8-159FF7EDF603}"/>
          </ac:spMkLst>
        </pc:spChg>
      </pc:sldChg>
      <pc:sldChg chg="new del">
        <pc:chgData name="Omar Altrad" userId="S::oaltrad@sfu.ca::2b5dfc3e-8c47-4f71-b862-cf44c15bedb9" providerId="AD" clId="Web-{6DF28921-F25A-421F-815E-547476F50F5F}" dt="2020-01-04T05:33:05.901" v="223"/>
        <pc:sldMkLst>
          <pc:docMk/>
          <pc:sldMk cId="811738650" sldId="296"/>
        </pc:sldMkLst>
      </pc:sldChg>
      <pc:sldChg chg="addSp modSp add replId">
        <pc:chgData name="Omar Altrad" userId="S::oaltrad@sfu.ca::2b5dfc3e-8c47-4f71-b862-cf44c15bedb9" providerId="AD" clId="Web-{6DF28921-F25A-421F-815E-547476F50F5F}" dt="2020-01-04T06:06:20.900" v="525" actId="1076"/>
        <pc:sldMkLst>
          <pc:docMk/>
          <pc:sldMk cId="1611715748" sldId="297"/>
        </pc:sldMkLst>
        <pc:spChg chg="mod">
          <ac:chgData name="Omar Altrad" userId="S::oaltrad@sfu.ca::2b5dfc3e-8c47-4f71-b862-cf44c15bedb9" providerId="AD" clId="Web-{6DF28921-F25A-421F-815E-547476F50F5F}" dt="2020-01-04T06:05:57.556" v="523" actId="20577"/>
          <ac:spMkLst>
            <pc:docMk/>
            <pc:sldMk cId="1611715748" sldId="297"/>
            <ac:spMk id="7" creationId="{8038BE6F-E5EE-4EED-ABA8-159FF7EDF603}"/>
          </ac:spMkLst>
        </pc:spChg>
        <pc:picChg chg="add mod">
          <ac:chgData name="Omar Altrad" userId="S::oaltrad@sfu.ca::2b5dfc3e-8c47-4f71-b862-cf44c15bedb9" providerId="AD" clId="Web-{6DF28921-F25A-421F-815E-547476F50F5F}" dt="2020-01-04T06:06:20.900" v="525" actId="1076"/>
          <ac:picMkLst>
            <pc:docMk/>
            <pc:sldMk cId="1611715748" sldId="297"/>
            <ac:picMk id="2" creationId="{E92907B9-1B92-4188-AA38-C823CEF935AF}"/>
          </ac:picMkLst>
        </pc:picChg>
      </pc:sldChg>
      <pc:sldChg chg="addSp modSp add replId">
        <pc:chgData name="Omar Altrad" userId="S::oaltrad@sfu.ca::2b5dfc3e-8c47-4f71-b862-cf44c15bedb9" providerId="AD" clId="Web-{6DF28921-F25A-421F-815E-547476F50F5F}" dt="2020-01-04T06:15:07.634" v="662" actId="14100"/>
        <pc:sldMkLst>
          <pc:docMk/>
          <pc:sldMk cId="2856145141" sldId="298"/>
        </pc:sldMkLst>
        <pc:spChg chg="mod">
          <ac:chgData name="Omar Altrad" userId="S::oaltrad@sfu.ca::2b5dfc3e-8c47-4f71-b862-cf44c15bedb9" providerId="AD" clId="Web-{6DF28921-F25A-421F-815E-547476F50F5F}" dt="2020-01-04T06:15:07.634" v="662" actId="14100"/>
          <ac:spMkLst>
            <pc:docMk/>
            <pc:sldMk cId="2856145141" sldId="298"/>
            <ac:spMk id="2" creationId="{769EE108-5B68-468A-BD71-5F8C4E676D71}"/>
          </ac:spMkLst>
        </pc:spChg>
        <pc:graphicFrameChg chg="add mod">
          <ac:chgData name="Omar Altrad" userId="S::oaltrad@sfu.ca::2b5dfc3e-8c47-4f71-b862-cf44c15bedb9" providerId="AD" clId="Web-{6DF28921-F25A-421F-815E-547476F50F5F}" dt="2020-01-04T06:14:30.548" v="644" actId="1076"/>
          <ac:graphicFrameMkLst>
            <pc:docMk/>
            <pc:sldMk cId="2856145141" sldId="298"/>
            <ac:graphicFrameMk id="4" creationId="{8B1DB2C3-1073-4B48-9D3F-B31E1170A457}"/>
          </ac:graphicFrameMkLst>
        </pc:graphicFrameChg>
      </pc:sldChg>
      <pc:sldChg chg="add del replId">
        <pc:chgData name="Omar Altrad" userId="S::oaltrad@sfu.ca::2b5dfc3e-8c47-4f71-b862-cf44c15bedb9" providerId="AD" clId="Web-{6DF28921-F25A-421F-815E-547476F50F5F}" dt="2020-01-04T06:13:13.764" v="628"/>
        <pc:sldMkLst>
          <pc:docMk/>
          <pc:sldMk cId="669074138" sldId="299"/>
        </pc:sldMkLst>
      </pc:sldChg>
    </pc:docChg>
  </pc:docChgLst>
  <pc:docChgLst>
    <pc:chgData name="Omar Altrad" userId="S::oaltrad@sfu.ca::2b5dfc3e-8c47-4f71-b862-cf44c15bedb9" providerId="AD" clId="Web-{6607559A-5BF1-25D3-3833-381CADE0BF35}"/>
    <pc:docChg chg="modSld">
      <pc:chgData name="Omar Altrad" userId="S::oaltrad@sfu.ca::2b5dfc3e-8c47-4f71-b862-cf44c15bedb9" providerId="AD" clId="Web-{6607559A-5BF1-25D3-3833-381CADE0BF35}" dt="2020-01-06T21:03:37.202" v="3" actId="1076"/>
      <pc:docMkLst>
        <pc:docMk/>
      </pc:docMkLst>
      <pc:sldChg chg="modSp">
        <pc:chgData name="Omar Altrad" userId="S::oaltrad@sfu.ca::2b5dfc3e-8c47-4f71-b862-cf44c15bedb9" providerId="AD" clId="Web-{6607559A-5BF1-25D3-3833-381CADE0BF35}" dt="2020-01-06T21:03:37.202" v="3" actId="1076"/>
        <pc:sldMkLst>
          <pc:docMk/>
          <pc:sldMk cId="1089185721" sldId="262"/>
        </pc:sldMkLst>
        <pc:spChg chg="mod">
          <ac:chgData name="Omar Altrad" userId="S::oaltrad@sfu.ca::2b5dfc3e-8c47-4f71-b862-cf44c15bedb9" providerId="AD" clId="Web-{6607559A-5BF1-25D3-3833-381CADE0BF35}" dt="2020-01-06T21:03:37.202" v="3" actId="1076"/>
          <ac:spMkLst>
            <pc:docMk/>
            <pc:sldMk cId="1089185721" sldId="262"/>
            <ac:spMk id="12" creationId="{5A9D5107-E03F-45A2-A432-7D2A7A2ADDE3}"/>
          </ac:spMkLst>
        </pc:spChg>
      </pc:sldChg>
    </pc:docChg>
  </pc:docChgLst>
  <pc:docChgLst>
    <pc:chgData clId="Web-{68257525-348E-995F-89A5-01EAEB26A7A0}"/>
    <pc:docChg chg="addSld">
      <pc:chgData name="" userId="" providerId="" clId="Web-{68257525-348E-995F-89A5-01EAEB26A7A0}" dt="2020-01-03T22:24:14.139" v="0"/>
      <pc:docMkLst>
        <pc:docMk/>
      </pc:docMkLst>
      <pc:sldChg chg="new">
        <pc:chgData name="" userId="" providerId="" clId="Web-{68257525-348E-995F-89A5-01EAEB26A7A0}" dt="2020-01-03T22:24:14.139" v="0"/>
        <pc:sldMkLst>
          <pc:docMk/>
          <pc:sldMk cId="2224260725" sldId="291"/>
        </pc:sldMkLst>
      </pc:sldChg>
    </pc:docChg>
  </pc:docChgLst>
  <pc:docChgLst>
    <pc:chgData name="Omar Altrad" userId="S::oaltrad@sfu.ca::2b5dfc3e-8c47-4f71-b862-cf44c15bedb9" providerId="AD" clId="Web-{9A395FDB-4D58-08CA-F465-FB983DE5A918}"/>
    <pc:docChg chg="addSld delSld modSld">
      <pc:chgData name="Omar Altrad" userId="S::oaltrad@sfu.ca::2b5dfc3e-8c47-4f71-b862-cf44c15bedb9" providerId="AD" clId="Web-{9A395FDB-4D58-08CA-F465-FB983DE5A918}" dt="2020-01-04T04:55:46.733" v="772"/>
      <pc:docMkLst>
        <pc:docMk/>
      </pc:docMkLst>
      <pc:sldChg chg="addSp delSp modSp mod setBg modClrScheme chgLayout">
        <pc:chgData name="Omar Altrad" userId="S::oaltrad@sfu.ca::2b5dfc3e-8c47-4f71-b862-cf44c15bedb9" providerId="AD" clId="Web-{9A395FDB-4D58-08CA-F465-FB983DE5A918}" dt="2020-01-04T02:53:35.588" v="78"/>
        <pc:sldMkLst>
          <pc:docMk/>
          <pc:sldMk cId="2179129091" sldId="261"/>
        </pc:sldMkLst>
        <pc:spChg chg="mod">
          <ac:chgData name="Omar Altrad" userId="S::oaltrad@sfu.ca::2b5dfc3e-8c47-4f71-b862-cf44c15bedb9" providerId="AD" clId="Web-{9A395FDB-4D58-08CA-F465-FB983DE5A918}" dt="2020-01-04T02:51:10.072" v="25" actId="20577"/>
          <ac:spMkLst>
            <pc:docMk/>
            <pc:sldMk cId="2179129091" sldId="261"/>
            <ac:spMk id="2" creationId="{3A7D0714-5031-45E9-9775-12F7D3504245}"/>
          </ac:spMkLst>
        </pc:spChg>
        <pc:spChg chg="del mod">
          <ac:chgData name="Omar Altrad" userId="S::oaltrad@sfu.ca::2b5dfc3e-8c47-4f71-b862-cf44c15bedb9" providerId="AD" clId="Web-{9A395FDB-4D58-08CA-F465-FB983DE5A918}" dt="2020-01-04T02:51:03.963" v="24"/>
          <ac:spMkLst>
            <pc:docMk/>
            <pc:sldMk cId="2179129091" sldId="261"/>
            <ac:spMk id="3" creationId="{0FA288B0-5690-4CBB-8D6C-7A3B50755774}"/>
          </ac:spMkLst>
        </pc:spChg>
        <pc:spChg chg="del mod">
          <ac:chgData name="Omar Altrad" userId="S::oaltrad@sfu.ca::2b5dfc3e-8c47-4f71-b862-cf44c15bedb9" providerId="AD" clId="Web-{9A395FDB-4D58-08CA-F465-FB983DE5A918}" dt="2020-01-04T02:53:35.588" v="78"/>
          <ac:spMkLst>
            <pc:docMk/>
            <pc:sldMk cId="2179129091" sldId="261"/>
            <ac:spMk id="4" creationId="{69CFCEEB-A191-471D-8A2D-80002BD9DCDF}"/>
          </ac:spMkLst>
        </pc:spChg>
        <pc:spChg chg="del mod">
          <ac:chgData name="Omar Altrad" userId="S::oaltrad@sfu.ca::2b5dfc3e-8c47-4f71-b862-cf44c15bedb9" providerId="AD" clId="Web-{9A395FDB-4D58-08CA-F465-FB983DE5A918}" dt="2020-01-04T02:52:10.916" v="60"/>
          <ac:spMkLst>
            <pc:docMk/>
            <pc:sldMk cId="2179129091" sldId="261"/>
            <ac:spMk id="5" creationId="{AB0712D0-2E7C-4C12-B306-BFDA9E7734EB}"/>
          </ac:spMkLst>
        </pc:spChg>
        <pc:spChg chg="add mod ord">
          <ac:chgData name="Omar Altrad" userId="S::oaltrad@sfu.ca::2b5dfc3e-8c47-4f71-b862-cf44c15bedb9" providerId="AD" clId="Web-{9A395FDB-4D58-08CA-F465-FB983DE5A918}" dt="2020-01-04T02:51:16.244" v="32" actId="20577"/>
          <ac:spMkLst>
            <pc:docMk/>
            <pc:sldMk cId="2179129091" sldId="261"/>
            <ac:spMk id="6" creationId="{212EC7FF-F308-4326-87C4-94AFC167DB2D}"/>
          </ac:spMkLst>
        </pc:spChg>
        <pc:spChg chg="add del mod ord">
          <ac:chgData name="Omar Altrad" userId="S::oaltrad@sfu.ca::2b5dfc3e-8c47-4f71-b862-cf44c15bedb9" providerId="AD" clId="Web-{9A395FDB-4D58-08CA-F465-FB983DE5A918}" dt="2020-01-04T02:53:27.869" v="77" actId="14100"/>
          <ac:spMkLst>
            <pc:docMk/>
            <pc:sldMk cId="2179129091" sldId="261"/>
            <ac:spMk id="7" creationId="{D7941D35-B059-461C-BE80-18D25022CCAD}"/>
          </ac:spMkLst>
        </pc:spChg>
        <pc:spChg chg="add">
          <ac:chgData name="Omar Altrad" userId="S::oaltrad@sfu.ca::2b5dfc3e-8c47-4f71-b862-cf44c15bedb9" providerId="AD" clId="Web-{9A395FDB-4D58-08CA-F465-FB983DE5A918}" dt="2020-01-04T02:50:09.853" v="1"/>
          <ac:spMkLst>
            <pc:docMk/>
            <pc:sldMk cId="2179129091" sldId="261"/>
            <ac:spMk id="12" creationId="{4351DFE5-F63D-4BE0-BDA9-E3EB88F01AA5}"/>
          </ac:spMkLst>
        </pc:spChg>
        <pc:picChg chg="add">
          <ac:chgData name="Omar Altrad" userId="S::oaltrad@sfu.ca::2b5dfc3e-8c47-4f71-b862-cf44c15bedb9" providerId="AD" clId="Web-{9A395FDB-4D58-08CA-F465-FB983DE5A918}" dt="2020-01-04T02:50:09.853" v="1"/>
          <ac:picMkLst>
            <pc:docMk/>
            <pc:sldMk cId="2179129091" sldId="261"/>
            <ac:picMk id="14" creationId="{3AA16612-ACD2-4A16-8F2B-4514FD6BF28F}"/>
          </ac:picMkLst>
        </pc:picChg>
      </pc:sldChg>
      <pc:sldChg chg="addSp delSp modSp mod setBg modClrScheme delDesignElem chgLayout">
        <pc:chgData name="Omar Altrad" userId="S::oaltrad@sfu.ca::2b5dfc3e-8c47-4f71-b862-cf44c15bedb9" providerId="AD" clId="Web-{9A395FDB-4D58-08CA-F465-FB983DE5A918}" dt="2020-01-04T03:03:23.360" v="235" actId="1076"/>
        <pc:sldMkLst>
          <pc:docMk/>
          <pc:sldMk cId="1089185721" sldId="262"/>
        </pc:sldMkLst>
        <pc:spChg chg="del mod">
          <ac:chgData name="Omar Altrad" userId="S::oaltrad@sfu.ca::2b5dfc3e-8c47-4f71-b862-cf44c15bedb9" providerId="AD" clId="Web-{9A395FDB-4D58-08CA-F465-FB983DE5A918}" dt="2020-01-04T02:55:26.729" v="89"/>
          <ac:spMkLst>
            <pc:docMk/>
            <pc:sldMk cId="1089185721" sldId="262"/>
            <ac:spMk id="2" creationId="{5EF9D76D-0A39-4E44-9E53-E274E772F9E9}"/>
          </ac:spMkLst>
        </pc:spChg>
        <pc:spChg chg="add del mod ord">
          <ac:chgData name="Omar Altrad" userId="S::oaltrad@sfu.ca::2b5dfc3e-8c47-4f71-b862-cf44c15bedb9" providerId="AD" clId="Web-{9A395FDB-4D58-08CA-F465-FB983DE5A918}" dt="2020-01-04T02:54:44.119" v="80"/>
          <ac:spMkLst>
            <pc:docMk/>
            <pc:sldMk cId="1089185721" sldId="262"/>
            <ac:spMk id="3" creationId="{636F564F-A13C-42F9-B125-128224AB7FC7}"/>
          </ac:spMkLst>
        </pc:spChg>
        <pc:spChg chg="del mod">
          <ac:chgData name="Omar Altrad" userId="S::oaltrad@sfu.ca::2b5dfc3e-8c47-4f71-b862-cf44c15bedb9" providerId="AD" clId="Web-{9A395FDB-4D58-08CA-F465-FB983DE5A918}" dt="2020-01-04T02:55:51.088" v="95"/>
          <ac:spMkLst>
            <pc:docMk/>
            <pc:sldMk cId="1089185721" sldId="262"/>
            <ac:spMk id="4" creationId="{74E79E91-3B89-4D0B-B03E-B7D5AA276623}"/>
          </ac:spMkLst>
        </pc:spChg>
        <pc:spChg chg="del mod">
          <ac:chgData name="Omar Altrad" userId="S::oaltrad@sfu.ca::2b5dfc3e-8c47-4f71-b862-cf44c15bedb9" providerId="AD" clId="Web-{9A395FDB-4D58-08CA-F465-FB983DE5A918}" dt="2020-01-04T02:55:44.119" v="93"/>
          <ac:spMkLst>
            <pc:docMk/>
            <pc:sldMk cId="1089185721" sldId="262"/>
            <ac:spMk id="5" creationId="{610EFC2B-84EF-4B31-8988-7921E305A293}"/>
          </ac:spMkLst>
        </pc:spChg>
        <pc:spChg chg="add del mod ord">
          <ac:chgData name="Omar Altrad" userId="S::oaltrad@sfu.ca::2b5dfc3e-8c47-4f71-b862-cf44c15bedb9" providerId="AD" clId="Web-{9A395FDB-4D58-08CA-F465-FB983DE5A918}" dt="2020-01-04T02:54:44.119" v="80"/>
          <ac:spMkLst>
            <pc:docMk/>
            <pc:sldMk cId="1089185721" sldId="262"/>
            <ac:spMk id="7" creationId="{32D8CB9B-90EB-4414-8A75-422C6EF2AAE1}"/>
          </ac:spMkLst>
        </pc:spChg>
        <pc:spChg chg="add mod ord">
          <ac:chgData name="Omar Altrad" userId="S::oaltrad@sfu.ca::2b5dfc3e-8c47-4f71-b862-cf44c15bedb9" providerId="AD" clId="Web-{9A395FDB-4D58-08CA-F465-FB983DE5A918}" dt="2020-01-04T03:00:30.094" v="177"/>
          <ac:spMkLst>
            <pc:docMk/>
            <pc:sldMk cId="1089185721" sldId="262"/>
            <ac:spMk id="9" creationId="{BCB72AC3-9A66-4CE3-9CB5-0DB6D81ABF21}"/>
          </ac:spMkLst>
        </pc:spChg>
        <pc:spChg chg="add mod ord">
          <ac:chgData name="Omar Altrad" userId="S::oaltrad@sfu.ca::2b5dfc3e-8c47-4f71-b862-cf44c15bedb9" providerId="AD" clId="Web-{9A395FDB-4D58-08CA-F465-FB983DE5A918}" dt="2020-01-04T03:02:32.047" v="231" actId="14100"/>
          <ac:spMkLst>
            <pc:docMk/>
            <pc:sldMk cId="1089185721" sldId="262"/>
            <ac:spMk id="10" creationId="{8F986599-5FED-4A0D-BD31-CFCD3A453D4E}"/>
          </ac:spMkLst>
        </pc:spChg>
        <pc:spChg chg="add del mod ord">
          <ac:chgData name="Omar Altrad" userId="S::oaltrad@sfu.ca::2b5dfc3e-8c47-4f71-b862-cf44c15bedb9" providerId="AD" clId="Web-{9A395FDB-4D58-08CA-F465-FB983DE5A918}" dt="2020-01-04T03:00:30.094" v="177"/>
          <ac:spMkLst>
            <pc:docMk/>
            <pc:sldMk cId="1089185721" sldId="262"/>
            <ac:spMk id="11" creationId="{6765D2E7-D94A-48BA-B731-B3F00F9255D0}"/>
          </ac:spMkLst>
        </pc:spChg>
        <pc:spChg chg="add mod">
          <ac:chgData name="Omar Altrad" userId="S::oaltrad@sfu.ca::2b5dfc3e-8c47-4f71-b862-cf44c15bedb9" providerId="AD" clId="Web-{9A395FDB-4D58-08CA-F465-FB983DE5A918}" dt="2020-01-04T03:02:26.047" v="230"/>
          <ac:spMkLst>
            <pc:docMk/>
            <pc:sldMk cId="1089185721" sldId="262"/>
            <ac:spMk id="12" creationId="{5A9D5107-E03F-45A2-A432-7D2A7A2ADDE3}"/>
          </ac:spMkLst>
        </pc:spChg>
        <pc:spChg chg="add del">
          <ac:chgData name="Omar Altrad" userId="S::oaltrad@sfu.ca::2b5dfc3e-8c47-4f71-b862-cf44c15bedb9" providerId="AD" clId="Web-{9A395FDB-4D58-08CA-F465-FB983DE5A918}" dt="2020-01-04T03:00:30.094" v="177"/>
          <ac:spMkLst>
            <pc:docMk/>
            <pc:sldMk cId="1089185721" sldId="262"/>
            <ac:spMk id="15" creationId="{4351DFE5-F63D-4BE0-BDA9-E3EB88F01AA5}"/>
          </ac:spMkLst>
        </pc:spChg>
        <pc:picChg chg="del mod">
          <ac:chgData name="Omar Altrad" userId="S::oaltrad@sfu.ca::2b5dfc3e-8c47-4f71-b862-cf44c15bedb9" providerId="AD" clId="Web-{9A395FDB-4D58-08CA-F465-FB983DE5A918}" dt="2020-01-04T02:55:37.541" v="91"/>
          <ac:picMkLst>
            <pc:docMk/>
            <pc:sldMk cId="1089185721" sldId="262"/>
            <ac:picMk id="6" creationId="{1F90BC88-F0D1-4108-9F9E-0FC93444C4BD}"/>
          </ac:picMkLst>
        </pc:picChg>
        <pc:picChg chg="del mod">
          <ac:chgData name="Omar Altrad" userId="S::oaltrad@sfu.ca::2b5dfc3e-8c47-4f71-b862-cf44c15bedb9" providerId="AD" clId="Web-{9A395FDB-4D58-08CA-F465-FB983DE5A918}" dt="2020-01-04T02:55:35.494" v="90"/>
          <ac:picMkLst>
            <pc:docMk/>
            <pc:sldMk cId="1089185721" sldId="262"/>
            <ac:picMk id="8" creationId="{19CC16A7-5E76-4597-BB9B-8B7F502F4D08}"/>
          </ac:picMkLst>
        </pc:picChg>
        <pc:picChg chg="add mod">
          <ac:chgData name="Omar Altrad" userId="S::oaltrad@sfu.ca::2b5dfc3e-8c47-4f71-b862-cf44c15bedb9" providerId="AD" clId="Web-{9A395FDB-4D58-08CA-F465-FB983DE5A918}" dt="2020-01-04T03:03:02.563" v="233" actId="1076"/>
          <ac:picMkLst>
            <pc:docMk/>
            <pc:sldMk cId="1089185721" sldId="262"/>
            <ac:picMk id="16" creationId="{F03F5917-BEB0-438C-9918-BBBC3B359E2B}"/>
          </ac:picMkLst>
        </pc:picChg>
        <pc:picChg chg="add del">
          <ac:chgData name="Omar Altrad" userId="S::oaltrad@sfu.ca::2b5dfc3e-8c47-4f71-b862-cf44c15bedb9" providerId="AD" clId="Web-{9A395FDB-4D58-08CA-F465-FB983DE5A918}" dt="2020-01-04T03:00:30.094" v="177"/>
          <ac:picMkLst>
            <pc:docMk/>
            <pc:sldMk cId="1089185721" sldId="262"/>
            <ac:picMk id="17" creationId="{3AA16612-ACD2-4A16-8F2B-4514FD6BF28F}"/>
          </ac:picMkLst>
        </pc:picChg>
        <pc:picChg chg="add mod">
          <ac:chgData name="Omar Altrad" userId="S::oaltrad@sfu.ca::2b5dfc3e-8c47-4f71-b862-cf44c15bedb9" providerId="AD" clId="Web-{9A395FDB-4D58-08CA-F465-FB983DE5A918}" dt="2020-01-04T03:03:23.360" v="235" actId="1076"/>
          <ac:picMkLst>
            <pc:docMk/>
            <pc:sldMk cId="1089185721" sldId="262"/>
            <ac:picMk id="18" creationId="{85FEAE9C-CCEB-45A6-8196-332FA4EB6F98}"/>
          </ac:picMkLst>
        </pc:picChg>
      </pc:sldChg>
      <pc:sldChg chg="addSp delSp modSp mod setBg modClrScheme chgLayout">
        <pc:chgData name="Omar Altrad" userId="S::oaltrad@sfu.ca::2b5dfc3e-8c47-4f71-b862-cf44c15bedb9" providerId="AD" clId="Web-{9A395FDB-4D58-08CA-F465-FB983DE5A918}" dt="2020-01-04T03:06:22.400" v="272" actId="20577"/>
        <pc:sldMkLst>
          <pc:docMk/>
          <pc:sldMk cId="2243606656" sldId="263"/>
        </pc:sldMkLst>
        <pc:spChg chg="del">
          <ac:chgData name="Omar Altrad" userId="S::oaltrad@sfu.ca::2b5dfc3e-8c47-4f71-b862-cf44c15bedb9" providerId="AD" clId="Web-{9A395FDB-4D58-08CA-F465-FB983DE5A918}" dt="2020-01-04T03:04:34.974" v="253"/>
          <ac:spMkLst>
            <pc:docMk/>
            <pc:sldMk cId="2243606656" sldId="263"/>
            <ac:spMk id="2" creationId="{963A8815-7BBD-4742-9676-51BC38A23D37}"/>
          </ac:spMkLst>
        </pc:spChg>
        <pc:spChg chg="del mod">
          <ac:chgData name="Omar Altrad" userId="S::oaltrad@sfu.ca::2b5dfc3e-8c47-4f71-b862-cf44c15bedb9" providerId="AD" clId="Web-{9A395FDB-4D58-08CA-F465-FB983DE5A918}" dt="2020-01-04T03:03:48.251" v="242"/>
          <ac:spMkLst>
            <pc:docMk/>
            <pc:sldMk cId="2243606656" sldId="263"/>
            <ac:spMk id="3" creationId="{539760E6-7D1E-4812-AB79-A32CEDD24A84}"/>
          </ac:spMkLst>
        </pc:spChg>
        <pc:spChg chg="add mod ord">
          <ac:chgData name="Omar Altrad" userId="S::oaltrad@sfu.ca::2b5dfc3e-8c47-4f71-b862-cf44c15bedb9" providerId="AD" clId="Web-{9A395FDB-4D58-08CA-F465-FB983DE5A918}" dt="2020-01-04T03:06:22.400" v="272" actId="20577"/>
          <ac:spMkLst>
            <pc:docMk/>
            <pc:sldMk cId="2243606656" sldId="263"/>
            <ac:spMk id="4" creationId="{C319E368-8272-446E-AD5E-25C1EAE2C873}"/>
          </ac:spMkLst>
        </pc:spChg>
        <pc:spChg chg="add mod ord">
          <ac:chgData name="Omar Altrad" userId="S::oaltrad@sfu.ca::2b5dfc3e-8c47-4f71-b862-cf44c15bedb9" providerId="AD" clId="Web-{9A395FDB-4D58-08CA-F465-FB983DE5A918}" dt="2020-01-04T03:06:01.556" v="270" actId="1076"/>
          <ac:spMkLst>
            <pc:docMk/>
            <pc:sldMk cId="2243606656" sldId="263"/>
            <ac:spMk id="5" creationId="{19979217-D011-4934-B4D2-43A114D0A0B7}"/>
          </ac:spMkLst>
        </pc:spChg>
        <pc:spChg chg="add">
          <ac:chgData name="Omar Altrad" userId="S::oaltrad@sfu.ca::2b5dfc3e-8c47-4f71-b862-cf44c15bedb9" providerId="AD" clId="Web-{9A395FDB-4D58-08CA-F465-FB983DE5A918}" dt="2020-01-04T03:04:34.974" v="253"/>
          <ac:spMkLst>
            <pc:docMk/>
            <pc:sldMk cId="2243606656" sldId="263"/>
            <ac:spMk id="10" creationId="{4351DFE5-F63D-4BE0-BDA9-E3EB88F01AA5}"/>
          </ac:spMkLst>
        </pc:spChg>
        <pc:picChg chg="add">
          <ac:chgData name="Omar Altrad" userId="S::oaltrad@sfu.ca::2b5dfc3e-8c47-4f71-b862-cf44c15bedb9" providerId="AD" clId="Web-{9A395FDB-4D58-08CA-F465-FB983DE5A918}" dt="2020-01-04T03:04:34.974" v="253"/>
          <ac:picMkLst>
            <pc:docMk/>
            <pc:sldMk cId="2243606656" sldId="263"/>
            <ac:picMk id="12" creationId="{3AA16612-ACD2-4A16-8F2B-4514FD6BF28F}"/>
          </ac:picMkLst>
        </pc:picChg>
      </pc:sldChg>
      <pc:sldChg chg="addSp modSp mod setBg">
        <pc:chgData name="Omar Altrad" userId="S::oaltrad@sfu.ca::2b5dfc3e-8c47-4f71-b862-cf44c15bedb9" providerId="AD" clId="Web-{9A395FDB-4D58-08CA-F465-FB983DE5A918}" dt="2020-01-04T03:11:30.849" v="334" actId="20577"/>
        <pc:sldMkLst>
          <pc:docMk/>
          <pc:sldMk cId="4175180608" sldId="264"/>
        </pc:sldMkLst>
        <pc:spChg chg="mod ord">
          <ac:chgData name="Omar Altrad" userId="S::oaltrad@sfu.ca::2b5dfc3e-8c47-4f71-b862-cf44c15bedb9" providerId="AD" clId="Web-{9A395FDB-4D58-08CA-F465-FB983DE5A918}" dt="2020-01-04T03:11:30.849" v="334" actId="20577"/>
          <ac:spMkLst>
            <pc:docMk/>
            <pc:sldMk cId="4175180608" sldId="264"/>
            <ac:spMk id="2" creationId="{38728B2E-7CE2-43F3-8FDA-7797CCEB0518}"/>
          </ac:spMkLst>
        </pc:spChg>
        <pc:spChg chg="mod">
          <ac:chgData name="Omar Altrad" userId="S::oaltrad@sfu.ca::2b5dfc3e-8c47-4f71-b862-cf44c15bedb9" providerId="AD" clId="Web-{9A395FDB-4D58-08CA-F465-FB983DE5A918}" dt="2020-01-04T03:06:39.462" v="274"/>
          <ac:spMkLst>
            <pc:docMk/>
            <pc:sldMk cId="4175180608" sldId="264"/>
            <ac:spMk id="3" creationId="{BA671E80-C81D-44B7-9E8A-4966312EAB80}"/>
          </ac:spMkLst>
        </pc:spChg>
        <pc:spChg chg="add">
          <ac:chgData name="Omar Altrad" userId="S::oaltrad@sfu.ca::2b5dfc3e-8c47-4f71-b862-cf44c15bedb9" providerId="AD" clId="Web-{9A395FDB-4D58-08CA-F465-FB983DE5A918}" dt="2020-01-04T03:06:39.462" v="274"/>
          <ac:spMkLst>
            <pc:docMk/>
            <pc:sldMk cId="4175180608" sldId="264"/>
            <ac:spMk id="8" creationId="{4351DFE5-F63D-4BE0-BDA9-E3EB88F01AA5}"/>
          </ac:spMkLst>
        </pc:spChg>
        <pc:picChg chg="add">
          <ac:chgData name="Omar Altrad" userId="S::oaltrad@sfu.ca::2b5dfc3e-8c47-4f71-b862-cf44c15bedb9" providerId="AD" clId="Web-{9A395FDB-4D58-08CA-F465-FB983DE5A918}" dt="2020-01-04T03:06:39.462" v="274"/>
          <ac:picMkLst>
            <pc:docMk/>
            <pc:sldMk cId="4175180608" sldId="264"/>
            <ac:picMk id="10" creationId="{3AA16612-ACD2-4A16-8F2B-4514FD6BF28F}"/>
          </ac:picMkLst>
        </pc:picChg>
      </pc:sldChg>
      <pc:sldChg chg="addSp modSp mod setBg">
        <pc:chgData name="Omar Altrad" userId="S::oaltrad@sfu.ca::2b5dfc3e-8c47-4f71-b862-cf44c15bedb9" providerId="AD" clId="Web-{9A395FDB-4D58-08CA-F465-FB983DE5A918}" dt="2020-01-04T03:12:40.147" v="366" actId="20577"/>
        <pc:sldMkLst>
          <pc:docMk/>
          <pc:sldMk cId="2981406010" sldId="265"/>
        </pc:sldMkLst>
        <pc:spChg chg="mod ord">
          <ac:chgData name="Omar Altrad" userId="S::oaltrad@sfu.ca::2b5dfc3e-8c47-4f71-b862-cf44c15bedb9" providerId="AD" clId="Web-{9A395FDB-4D58-08CA-F465-FB983DE5A918}" dt="2020-01-04T03:12:40.147" v="366" actId="20577"/>
          <ac:spMkLst>
            <pc:docMk/>
            <pc:sldMk cId="2981406010" sldId="265"/>
            <ac:spMk id="2" creationId="{911B7305-6331-46B5-8D2F-51AA3B09C282}"/>
          </ac:spMkLst>
        </pc:spChg>
        <pc:spChg chg="mod">
          <ac:chgData name="Omar Altrad" userId="S::oaltrad@sfu.ca::2b5dfc3e-8c47-4f71-b862-cf44c15bedb9" providerId="AD" clId="Web-{9A395FDB-4D58-08CA-F465-FB983DE5A918}" dt="2020-01-04T03:11:42.568" v="336" actId="20577"/>
          <ac:spMkLst>
            <pc:docMk/>
            <pc:sldMk cId="2981406010" sldId="265"/>
            <ac:spMk id="3" creationId="{923A95B6-1C13-41C4-8EF6-493688771077}"/>
          </ac:spMkLst>
        </pc:spChg>
        <pc:spChg chg="add">
          <ac:chgData name="Omar Altrad" userId="S::oaltrad@sfu.ca::2b5dfc3e-8c47-4f71-b862-cf44c15bedb9" providerId="AD" clId="Web-{9A395FDB-4D58-08CA-F465-FB983DE5A918}" dt="2020-01-04T03:11:35.224" v="335"/>
          <ac:spMkLst>
            <pc:docMk/>
            <pc:sldMk cId="2981406010" sldId="265"/>
            <ac:spMk id="8" creationId="{4351DFE5-F63D-4BE0-BDA9-E3EB88F01AA5}"/>
          </ac:spMkLst>
        </pc:spChg>
        <pc:picChg chg="add">
          <ac:chgData name="Omar Altrad" userId="S::oaltrad@sfu.ca::2b5dfc3e-8c47-4f71-b862-cf44c15bedb9" providerId="AD" clId="Web-{9A395FDB-4D58-08CA-F465-FB983DE5A918}" dt="2020-01-04T03:11:35.224" v="335"/>
          <ac:picMkLst>
            <pc:docMk/>
            <pc:sldMk cId="2981406010" sldId="265"/>
            <ac:picMk id="10" creationId="{3AA16612-ACD2-4A16-8F2B-4514FD6BF28F}"/>
          </ac:picMkLst>
        </pc:picChg>
      </pc:sldChg>
      <pc:sldChg chg="addSp modSp mod setBg">
        <pc:chgData name="Omar Altrad" userId="S::oaltrad@sfu.ca::2b5dfc3e-8c47-4f71-b862-cf44c15bedb9" providerId="AD" clId="Web-{9A395FDB-4D58-08CA-F465-FB983DE5A918}" dt="2020-01-04T03:16:08.854" v="401" actId="20577"/>
        <pc:sldMkLst>
          <pc:docMk/>
          <pc:sldMk cId="4175234741" sldId="266"/>
        </pc:sldMkLst>
        <pc:spChg chg="mod ord">
          <ac:chgData name="Omar Altrad" userId="S::oaltrad@sfu.ca::2b5dfc3e-8c47-4f71-b862-cf44c15bedb9" providerId="AD" clId="Web-{9A395FDB-4D58-08CA-F465-FB983DE5A918}" dt="2020-01-04T03:16:08.854" v="401" actId="20577"/>
          <ac:spMkLst>
            <pc:docMk/>
            <pc:sldMk cId="4175234741" sldId="266"/>
            <ac:spMk id="2" creationId="{773877A8-404C-49F3-91DF-122E1F2785A2}"/>
          </ac:spMkLst>
        </pc:spChg>
        <pc:spChg chg="mod">
          <ac:chgData name="Omar Altrad" userId="S::oaltrad@sfu.ca::2b5dfc3e-8c47-4f71-b862-cf44c15bedb9" providerId="AD" clId="Web-{9A395FDB-4D58-08CA-F465-FB983DE5A918}" dt="2020-01-04T03:13:25.006" v="367"/>
          <ac:spMkLst>
            <pc:docMk/>
            <pc:sldMk cId="4175234741" sldId="266"/>
            <ac:spMk id="3" creationId="{57BD92D0-26E7-485B-A977-823458AA5F8E}"/>
          </ac:spMkLst>
        </pc:spChg>
        <pc:spChg chg="add">
          <ac:chgData name="Omar Altrad" userId="S::oaltrad@sfu.ca::2b5dfc3e-8c47-4f71-b862-cf44c15bedb9" providerId="AD" clId="Web-{9A395FDB-4D58-08CA-F465-FB983DE5A918}" dt="2020-01-04T03:13:25.006" v="367"/>
          <ac:spMkLst>
            <pc:docMk/>
            <pc:sldMk cId="4175234741" sldId="266"/>
            <ac:spMk id="8" creationId="{4351DFE5-F63D-4BE0-BDA9-E3EB88F01AA5}"/>
          </ac:spMkLst>
        </pc:spChg>
        <pc:picChg chg="add">
          <ac:chgData name="Omar Altrad" userId="S::oaltrad@sfu.ca::2b5dfc3e-8c47-4f71-b862-cf44c15bedb9" providerId="AD" clId="Web-{9A395FDB-4D58-08CA-F465-FB983DE5A918}" dt="2020-01-04T03:13:25.006" v="367"/>
          <ac:picMkLst>
            <pc:docMk/>
            <pc:sldMk cId="4175234741" sldId="266"/>
            <ac:picMk id="10" creationId="{3AA16612-ACD2-4A16-8F2B-4514FD6BF28F}"/>
          </ac:picMkLst>
        </pc:picChg>
      </pc:sldChg>
      <pc:sldChg chg="addSp modSp mod setBg">
        <pc:chgData name="Omar Altrad" userId="S::oaltrad@sfu.ca::2b5dfc3e-8c47-4f71-b862-cf44c15bedb9" providerId="AD" clId="Web-{9A395FDB-4D58-08CA-F465-FB983DE5A918}" dt="2020-01-04T04:03:01.863" v="435" actId="20577"/>
        <pc:sldMkLst>
          <pc:docMk/>
          <pc:sldMk cId="597971802" sldId="267"/>
        </pc:sldMkLst>
        <pc:spChg chg="mod ord">
          <ac:chgData name="Omar Altrad" userId="S::oaltrad@sfu.ca::2b5dfc3e-8c47-4f71-b862-cf44c15bedb9" providerId="AD" clId="Web-{9A395FDB-4D58-08CA-F465-FB983DE5A918}" dt="2020-01-04T04:03:01.863" v="435" actId="20577"/>
          <ac:spMkLst>
            <pc:docMk/>
            <pc:sldMk cId="597971802" sldId="267"/>
            <ac:spMk id="2" creationId="{6AD4A9C0-EF81-4B7E-A756-F03E66B0457A}"/>
          </ac:spMkLst>
        </pc:spChg>
        <pc:spChg chg="mod">
          <ac:chgData name="Omar Altrad" userId="S::oaltrad@sfu.ca::2b5dfc3e-8c47-4f71-b862-cf44c15bedb9" providerId="AD" clId="Web-{9A395FDB-4D58-08CA-F465-FB983DE5A918}" dt="2020-01-04T03:16:15.870" v="402"/>
          <ac:spMkLst>
            <pc:docMk/>
            <pc:sldMk cId="597971802" sldId="267"/>
            <ac:spMk id="4" creationId="{20EE0871-DA41-415D-9DCA-6E0CC9B534AD}"/>
          </ac:spMkLst>
        </pc:spChg>
        <pc:spChg chg="add">
          <ac:chgData name="Omar Altrad" userId="S::oaltrad@sfu.ca::2b5dfc3e-8c47-4f71-b862-cf44c15bedb9" providerId="AD" clId="Web-{9A395FDB-4D58-08CA-F465-FB983DE5A918}" dt="2020-01-04T03:16:15.870" v="402"/>
          <ac:spMkLst>
            <pc:docMk/>
            <pc:sldMk cId="597971802" sldId="267"/>
            <ac:spMk id="9" creationId="{4351DFE5-F63D-4BE0-BDA9-E3EB88F01AA5}"/>
          </ac:spMkLst>
        </pc:spChg>
        <pc:picChg chg="add">
          <ac:chgData name="Omar Altrad" userId="S::oaltrad@sfu.ca::2b5dfc3e-8c47-4f71-b862-cf44c15bedb9" providerId="AD" clId="Web-{9A395FDB-4D58-08CA-F465-FB983DE5A918}" dt="2020-01-04T03:16:15.870" v="402"/>
          <ac:picMkLst>
            <pc:docMk/>
            <pc:sldMk cId="597971802" sldId="267"/>
            <ac:picMk id="11" creationId="{3AA16612-ACD2-4A16-8F2B-4514FD6BF28F}"/>
          </ac:picMkLst>
        </pc:picChg>
      </pc:sldChg>
      <pc:sldChg chg="addSp delSp modSp mod setBg modClrScheme chgLayout">
        <pc:chgData name="Omar Altrad" userId="S::oaltrad@sfu.ca::2b5dfc3e-8c47-4f71-b862-cf44c15bedb9" providerId="AD" clId="Web-{9A395FDB-4D58-08CA-F465-FB983DE5A918}" dt="2020-01-04T04:07:07.521" v="537" actId="20577"/>
        <pc:sldMkLst>
          <pc:docMk/>
          <pc:sldMk cId="1747489901" sldId="268"/>
        </pc:sldMkLst>
        <pc:spChg chg="del">
          <ac:chgData name="Omar Altrad" userId="S::oaltrad@sfu.ca::2b5dfc3e-8c47-4f71-b862-cf44c15bedb9" providerId="AD" clId="Web-{9A395FDB-4D58-08CA-F465-FB983DE5A918}" dt="2020-01-04T04:03:26.101" v="437"/>
          <ac:spMkLst>
            <pc:docMk/>
            <pc:sldMk cId="1747489901" sldId="268"/>
            <ac:spMk id="2" creationId="{93C240FF-5780-48FC-B089-90F9D5EBBBBA}"/>
          </ac:spMkLst>
        </pc:spChg>
        <pc:spChg chg="del">
          <ac:chgData name="Omar Altrad" userId="S::oaltrad@sfu.ca::2b5dfc3e-8c47-4f71-b862-cf44c15bedb9" providerId="AD" clId="Web-{9A395FDB-4D58-08CA-F465-FB983DE5A918}" dt="2020-01-04T04:03:23.773" v="436"/>
          <ac:spMkLst>
            <pc:docMk/>
            <pc:sldMk cId="1747489901" sldId="268"/>
            <ac:spMk id="3" creationId="{AD76FEB0-471E-4AA7-A1F3-2C0EF5C6B286}"/>
          </ac:spMkLst>
        </pc:spChg>
        <pc:spChg chg="del">
          <ac:chgData name="Omar Altrad" userId="S::oaltrad@sfu.ca::2b5dfc3e-8c47-4f71-b862-cf44c15bedb9" providerId="AD" clId="Web-{9A395FDB-4D58-08CA-F465-FB983DE5A918}" dt="2020-01-04T04:03:35.726" v="439"/>
          <ac:spMkLst>
            <pc:docMk/>
            <pc:sldMk cId="1747489901" sldId="268"/>
            <ac:spMk id="4" creationId="{DDE106F5-F8EB-493A-A6DF-6F76760A10AB}"/>
          </ac:spMkLst>
        </pc:spChg>
        <pc:spChg chg="add mod ord">
          <ac:chgData name="Omar Altrad" userId="S::oaltrad@sfu.ca::2b5dfc3e-8c47-4f71-b862-cf44c15bedb9" providerId="AD" clId="Web-{9A395FDB-4D58-08CA-F465-FB983DE5A918}" dt="2020-01-04T04:03:42.897" v="442" actId="20577"/>
          <ac:spMkLst>
            <pc:docMk/>
            <pc:sldMk cId="1747489901" sldId="268"/>
            <ac:spMk id="5" creationId="{D32859B5-7E75-4962-961C-4D57BCAE0C04}"/>
          </ac:spMkLst>
        </pc:spChg>
        <pc:spChg chg="add mod ord">
          <ac:chgData name="Omar Altrad" userId="S::oaltrad@sfu.ca::2b5dfc3e-8c47-4f71-b862-cf44c15bedb9" providerId="AD" clId="Web-{9A395FDB-4D58-08CA-F465-FB983DE5A918}" dt="2020-01-04T04:07:07.521" v="537" actId="20577"/>
          <ac:spMkLst>
            <pc:docMk/>
            <pc:sldMk cId="1747489901" sldId="268"/>
            <ac:spMk id="6" creationId="{6F01F05D-8D7C-463D-802B-89BE5FE65242}"/>
          </ac:spMkLst>
        </pc:spChg>
        <pc:spChg chg="add">
          <ac:chgData name="Omar Altrad" userId="S::oaltrad@sfu.ca::2b5dfc3e-8c47-4f71-b862-cf44c15bedb9" providerId="AD" clId="Web-{9A395FDB-4D58-08CA-F465-FB983DE5A918}" dt="2020-01-04T04:03:35.726" v="439"/>
          <ac:spMkLst>
            <pc:docMk/>
            <pc:sldMk cId="1747489901" sldId="268"/>
            <ac:spMk id="11" creationId="{4351DFE5-F63D-4BE0-BDA9-E3EB88F01AA5}"/>
          </ac:spMkLst>
        </pc:spChg>
        <pc:picChg chg="add">
          <ac:chgData name="Omar Altrad" userId="S::oaltrad@sfu.ca::2b5dfc3e-8c47-4f71-b862-cf44c15bedb9" providerId="AD" clId="Web-{9A395FDB-4D58-08CA-F465-FB983DE5A918}" dt="2020-01-04T04:03:35.726" v="439"/>
          <ac:picMkLst>
            <pc:docMk/>
            <pc:sldMk cId="1747489901" sldId="268"/>
            <ac:picMk id="13" creationId="{3AA16612-ACD2-4A16-8F2B-4514FD6BF28F}"/>
          </ac:picMkLst>
        </pc:picChg>
      </pc:sldChg>
      <pc:sldChg chg="delSp del">
        <pc:chgData name="Omar Altrad" userId="S::oaltrad@sfu.ca::2b5dfc3e-8c47-4f71-b862-cf44c15bedb9" providerId="AD" clId="Web-{9A395FDB-4D58-08CA-F465-FB983DE5A918}" dt="2020-01-04T04:08:36.119" v="557"/>
        <pc:sldMkLst>
          <pc:docMk/>
          <pc:sldMk cId="2676365900" sldId="269"/>
        </pc:sldMkLst>
        <pc:picChg chg="del">
          <ac:chgData name="Omar Altrad" userId="S::oaltrad@sfu.ca::2b5dfc3e-8c47-4f71-b862-cf44c15bedb9" providerId="AD" clId="Web-{9A395FDB-4D58-08CA-F465-FB983DE5A918}" dt="2020-01-04T04:08:33.573" v="556"/>
          <ac:picMkLst>
            <pc:docMk/>
            <pc:sldMk cId="2676365900" sldId="269"/>
            <ac:picMk id="6" creationId="{E23918D1-6DFA-4CA4-8B76-6BCBC1AD55A7}"/>
          </ac:picMkLst>
        </pc:picChg>
      </pc:sldChg>
      <pc:sldChg chg="addSp modSp mod setBg">
        <pc:chgData name="Omar Altrad" userId="S::oaltrad@sfu.ca::2b5dfc3e-8c47-4f71-b862-cf44c15bedb9" providerId="AD" clId="Web-{9A395FDB-4D58-08CA-F465-FB983DE5A918}" dt="2020-01-04T04:45:34.889" v="624" actId="20577"/>
        <pc:sldMkLst>
          <pc:docMk/>
          <pc:sldMk cId="1355129905" sldId="270"/>
        </pc:sldMkLst>
        <pc:spChg chg="mod ord">
          <ac:chgData name="Omar Altrad" userId="S::oaltrad@sfu.ca::2b5dfc3e-8c47-4f71-b862-cf44c15bedb9" providerId="AD" clId="Web-{9A395FDB-4D58-08CA-F465-FB983DE5A918}" dt="2020-01-04T04:45:34.889" v="624" actId="20577"/>
          <ac:spMkLst>
            <pc:docMk/>
            <pc:sldMk cId="1355129905" sldId="270"/>
            <ac:spMk id="2" creationId="{D9AB772B-2197-4C64-ACF0-761C963081C6}"/>
          </ac:spMkLst>
        </pc:spChg>
        <pc:spChg chg="mod">
          <ac:chgData name="Omar Altrad" userId="S::oaltrad@sfu.ca::2b5dfc3e-8c47-4f71-b862-cf44c15bedb9" providerId="AD" clId="Web-{9A395FDB-4D58-08CA-F465-FB983DE5A918}" dt="2020-01-04T04:43:48.232" v="595"/>
          <ac:spMkLst>
            <pc:docMk/>
            <pc:sldMk cId="1355129905" sldId="270"/>
            <ac:spMk id="3" creationId="{6F450F33-6994-4DD1-979E-B0C8942F7208}"/>
          </ac:spMkLst>
        </pc:spChg>
        <pc:spChg chg="add">
          <ac:chgData name="Omar Altrad" userId="S::oaltrad@sfu.ca::2b5dfc3e-8c47-4f71-b862-cf44c15bedb9" providerId="AD" clId="Web-{9A395FDB-4D58-08CA-F465-FB983DE5A918}" dt="2020-01-04T04:43:48.232" v="595"/>
          <ac:spMkLst>
            <pc:docMk/>
            <pc:sldMk cId="1355129905" sldId="270"/>
            <ac:spMk id="8" creationId="{4351DFE5-F63D-4BE0-BDA9-E3EB88F01AA5}"/>
          </ac:spMkLst>
        </pc:spChg>
        <pc:picChg chg="add">
          <ac:chgData name="Omar Altrad" userId="S::oaltrad@sfu.ca::2b5dfc3e-8c47-4f71-b862-cf44c15bedb9" providerId="AD" clId="Web-{9A395FDB-4D58-08CA-F465-FB983DE5A918}" dt="2020-01-04T04:43:48.232" v="595"/>
          <ac:picMkLst>
            <pc:docMk/>
            <pc:sldMk cId="1355129905" sldId="270"/>
            <ac:picMk id="10" creationId="{3AA16612-ACD2-4A16-8F2B-4514FD6BF28F}"/>
          </ac:picMkLst>
        </pc:picChg>
      </pc:sldChg>
      <pc:sldChg chg="addSp modSp mod setBg">
        <pc:chgData name="Omar Altrad" userId="S::oaltrad@sfu.ca::2b5dfc3e-8c47-4f71-b862-cf44c15bedb9" providerId="AD" clId="Web-{9A395FDB-4D58-08CA-F465-FB983DE5A918}" dt="2020-01-04T04:48:56.734" v="649" actId="1076"/>
        <pc:sldMkLst>
          <pc:docMk/>
          <pc:sldMk cId="2672274091" sldId="271"/>
        </pc:sldMkLst>
        <pc:spChg chg="mod ord">
          <ac:chgData name="Omar Altrad" userId="S::oaltrad@sfu.ca::2b5dfc3e-8c47-4f71-b862-cf44c15bedb9" providerId="AD" clId="Web-{9A395FDB-4D58-08CA-F465-FB983DE5A918}" dt="2020-01-04T04:48:56.734" v="649" actId="1076"/>
          <ac:spMkLst>
            <pc:docMk/>
            <pc:sldMk cId="2672274091" sldId="271"/>
            <ac:spMk id="2" creationId="{86F1BE41-7F68-4A4D-A088-769502199BC5}"/>
          </ac:spMkLst>
        </pc:spChg>
        <pc:spChg chg="mod">
          <ac:chgData name="Omar Altrad" userId="S::oaltrad@sfu.ca::2b5dfc3e-8c47-4f71-b862-cf44c15bedb9" providerId="AD" clId="Web-{9A395FDB-4D58-08CA-F465-FB983DE5A918}" dt="2020-01-04T04:45:45.155" v="625"/>
          <ac:spMkLst>
            <pc:docMk/>
            <pc:sldMk cId="2672274091" sldId="271"/>
            <ac:spMk id="3" creationId="{45196179-4AA0-4F6F-8849-1E9511415959}"/>
          </ac:spMkLst>
        </pc:spChg>
        <pc:spChg chg="add">
          <ac:chgData name="Omar Altrad" userId="S::oaltrad@sfu.ca::2b5dfc3e-8c47-4f71-b862-cf44c15bedb9" providerId="AD" clId="Web-{9A395FDB-4D58-08CA-F465-FB983DE5A918}" dt="2020-01-04T04:45:45.155" v="625"/>
          <ac:spMkLst>
            <pc:docMk/>
            <pc:sldMk cId="2672274091" sldId="271"/>
            <ac:spMk id="8" creationId="{4351DFE5-F63D-4BE0-BDA9-E3EB88F01AA5}"/>
          </ac:spMkLst>
        </pc:spChg>
        <pc:picChg chg="add">
          <ac:chgData name="Omar Altrad" userId="S::oaltrad@sfu.ca::2b5dfc3e-8c47-4f71-b862-cf44c15bedb9" providerId="AD" clId="Web-{9A395FDB-4D58-08CA-F465-FB983DE5A918}" dt="2020-01-04T04:45:45.155" v="625"/>
          <ac:picMkLst>
            <pc:docMk/>
            <pc:sldMk cId="2672274091" sldId="271"/>
            <ac:picMk id="10" creationId="{3AA16612-ACD2-4A16-8F2B-4514FD6BF28F}"/>
          </ac:picMkLst>
        </pc:picChg>
      </pc:sldChg>
      <pc:sldChg chg="addSp delSp modSp mod setBg modClrScheme delDesignElem chgLayout">
        <pc:chgData name="Omar Altrad" userId="S::oaltrad@sfu.ca::2b5dfc3e-8c47-4f71-b862-cf44c15bedb9" providerId="AD" clId="Web-{9A395FDB-4D58-08CA-F465-FB983DE5A918}" dt="2020-01-04T04:51:47.693" v="678" actId="20577"/>
        <pc:sldMkLst>
          <pc:docMk/>
          <pc:sldMk cId="1128544322" sldId="272"/>
        </pc:sldMkLst>
        <pc:spChg chg="del mod">
          <ac:chgData name="Omar Altrad" userId="S::oaltrad@sfu.ca::2b5dfc3e-8c47-4f71-b862-cf44c15bedb9" providerId="AD" clId="Web-{9A395FDB-4D58-08CA-F465-FB983DE5A918}" dt="2020-01-04T04:49:41.331" v="653"/>
          <ac:spMkLst>
            <pc:docMk/>
            <pc:sldMk cId="1128544322" sldId="272"/>
            <ac:spMk id="2" creationId="{31E09228-86E7-44D2-95CD-DC3AA3F4B3D5}"/>
          </ac:spMkLst>
        </pc:spChg>
        <pc:spChg chg="add del mod">
          <ac:chgData name="Omar Altrad" userId="S::oaltrad@sfu.ca::2b5dfc3e-8c47-4f71-b862-cf44c15bedb9" providerId="AD" clId="Web-{9A395FDB-4D58-08CA-F465-FB983DE5A918}" dt="2020-01-04T04:50:42.066" v="664"/>
          <ac:spMkLst>
            <pc:docMk/>
            <pc:sldMk cId="1128544322" sldId="272"/>
            <ac:spMk id="3" creationId="{980B3F2D-9B71-49CC-B9B9-4AEA81D183D4}"/>
          </ac:spMkLst>
        </pc:spChg>
        <pc:spChg chg="add mod ord">
          <ac:chgData name="Omar Altrad" userId="S::oaltrad@sfu.ca::2b5dfc3e-8c47-4f71-b862-cf44c15bedb9" providerId="AD" clId="Web-{9A395FDB-4D58-08CA-F465-FB983DE5A918}" dt="2020-01-04T04:51:47.693" v="678" actId="20577"/>
          <ac:spMkLst>
            <pc:docMk/>
            <pc:sldMk cId="1128544322" sldId="272"/>
            <ac:spMk id="4" creationId="{18DB2ECC-68E9-41E5-B391-2953780D6DDD}"/>
          </ac:spMkLst>
        </pc:spChg>
        <pc:spChg chg="add del">
          <ac:chgData name="Omar Altrad" userId="S::oaltrad@sfu.ca::2b5dfc3e-8c47-4f71-b862-cf44c15bedb9" providerId="AD" clId="Web-{9A395FDB-4D58-08CA-F465-FB983DE5A918}" dt="2020-01-04T04:50:42.066" v="664"/>
          <ac:spMkLst>
            <pc:docMk/>
            <pc:sldMk cId="1128544322" sldId="272"/>
            <ac:spMk id="9" creationId="{4351DFE5-F63D-4BE0-BDA9-E3EB88F01AA5}"/>
          </ac:spMkLst>
        </pc:spChg>
        <pc:picChg chg="add del">
          <ac:chgData name="Omar Altrad" userId="S::oaltrad@sfu.ca::2b5dfc3e-8c47-4f71-b862-cf44c15bedb9" providerId="AD" clId="Web-{9A395FDB-4D58-08CA-F465-FB983DE5A918}" dt="2020-01-04T04:50:42.066" v="664"/>
          <ac:picMkLst>
            <pc:docMk/>
            <pc:sldMk cId="1128544322" sldId="272"/>
            <ac:picMk id="11" creationId="{3AA16612-ACD2-4A16-8F2B-4514FD6BF28F}"/>
          </ac:picMkLst>
        </pc:picChg>
      </pc:sldChg>
      <pc:sldChg chg="addSp modSp mod setBg">
        <pc:chgData name="Omar Altrad" userId="S::oaltrad@sfu.ca::2b5dfc3e-8c47-4f71-b862-cf44c15bedb9" providerId="AD" clId="Web-{9A395FDB-4D58-08CA-F465-FB983DE5A918}" dt="2020-01-04T04:55:22.202" v="769" actId="20577"/>
        <pc:sldMkLst>
          <pc:docMk/>
          <pc:sldMk cId="1631764827" sldId="273"/>
        </pc:sldMkLst>
        <pc:spChg chg="mod ord">
          <ac:chgData name="Omar Altrad" userId="S::oaltrad@sfu.ca::2b5dfc3e-8c47-4f71-b862-cf44c15bedb9" providerId="AD" clId="Web-{9A395FDB-4D58-08CA-F465-FB983DE5A918}" dt="2020-01-04T04:55:22.202" v="769" actId="20577"/>
          <ac:spMkLst>
            <pc:docMk/>
            <pc:sldMk cId="1631764827" sldId="273"/>
            <ac:spMk id="2" creationId="{8C805B7C-129D-494B-891F-C474D12EECA9}"/>
          </ac:spMkLst>
        </pc:spChg>
        <pc:spChg chg="mod">
          <ac:chgData name="Omar Altrad" userId="S::oaltrad@sfu.ca::2b5dfc3e-8c47-4f71-b862-cf44c15bedb9" providerId="AD" clId="Web-{9A395FDB-4D58-08CA-F465-FB983DE5A918}" dt="2020-01-04T04:52:10.256" v="679"/>
          <ac:spMkLst>
            <pc:docMk/>
            <pc:sldMk cId="1631764827" sldId="273"/>
            <ac:spMk id="3" creationId="{1EB34EE6-1B6F-4CF7-833B-41CCFF683A4B}"/>
          </ac:spMkLst>
        </pc:spChg>
        <pc:spChg chg="add">
          <ac:chgData name="Omar Altrad" userId="S::oaltrad@sfu.ca::2b5dfc3e-8c47-4f71-b862-cf44c15bedb9" providerId="AD" clId="Web-{9A395FDB-4D58-08CA-F465-FB983DE5A918}" dt="2020-01-04T04:52:10.256" v="679"/>
          <ac:spMkLst>
            <pc:docMk/>
            <pc:sldMk cId="1631764827" sldId="273"/>
            <ac:spMk id="8" creationId="{4351DFE5-F63D-4BE0-BDA9-E3EB88F01AA5}"/>
          </ac:spMkLst>
        </pc:spChg>
        <pc:picChg chg="add">
          <ac:chgData name="Omar Altrad" userId="S::oaltrad@sfu.ca::2b5dfc3e-8c47-4f71-b862-cf44c15bedb9" providerId="AD" clId="Web-{9A395FDB-4D58-08CA-F465-FB983DE5A918}" dt="2020-01-04T04:52:10.256" v="679"/>
          <ac:picMkLst>
            <pc:docMk/>
            <pc:sldMk cId="1631764827" sldId="273"/>
            <ac:picMk id="10" creationId="{3AA16612-ACD2-4A16-8F2B-4514FD6BF28F}"/>
          </ac:picMkLst>
        </pc:picChg>
      </pc:sldChg>
      <pc:sldChg chg="addSp modSp mod setBg">
        <pc:chgData name="Omar Altrad" userId="S::oaltrad@sfu.ca::2b5dfc3e-8c47-4f71-b862-cf44c15bedb9" providerId="AD" clId="Web-{9A395FDB-4D58-08CA-F465-FB983DE5A918}" dt="2020-01-04T04:55:46.733" v="772"/>
        <pc:sldMkLst>
          <pc:docMk/>
          <pc:sldMk cId="3343571405" sldId="274"/>
        </pc:sldMkLst>
        <pc:spChg chg="mod ord">
          <ac:chgData name="Omar Altrad" userId="S::oaltrad@sfu.ca::2b5dfc3e-8c47-4f71-b862-cf44c15bedb9" providerId="AD" clId="Web-{9A395FDB-4D58-08CA-F465-FB983DE5A918}" dt="2020-01-04T04:55:46.733" v="772"/>
          <ac:spMkLst>
            <pc:docMk/>
            <pc:sldMk cId="3343571405" sldId="274"/>
            <ac:spMk id="2" creationId="{EE10D63C-8F3B-45B2-BB9C-0D055F80F7B9}"/>
          </ac:spMkLst>
        </pc:spChg>
        <pc:spChg chg="mod">
          <ac:chgData name="Omar Altrad" userId="S::oaltrad@sfu.ca::2b5dfc3e-8c47-4f71-b862-cf44c15bedb9" providerId="AD" clId="Web-{9A395FDB-4D58-08CA-F465-FB983DE5A918}" dt="2020-01-04T04:52:26.537" v="685"/>
          <ac:spMkLst>
            <pc:docMk/>
            <pc:sldMk cId="3343571405" sldId="274"/>
            <ac:spMk id="4" creationId="{DA1A0B54-A6B8-45F0-9695-CCAB66E32595}"/>
          </ac:spMkLst>
        </pc:spChg>
        <pc:spChg chg="add">
          <ac:chgData name="Omar Altrad" userId="S::oaltrad@sfu.ca::2b5dfc3e-8c47-4f71-b862-cf44c15bedb9" providerId="AD" clId="Web-{9A395FDB-4D58-08CA-F465-FB983DE5A918}" dt="2020-01-04T04:52:26.537" v="685"/>
          <ac:spMkLst>
            <pc:docMk/>
            <pc:sldMk cId="3343571405" sldId="274"/>
            <ac:spMk id="9" creationId="{4351DFE5-F63D-4BE0-BDA9-E3EB88F01AA5}"/>
          </ac:spMkLst>
        </pc:spChg>
        <pc:picChg chg="add">
          <ac:chgData name="Omar Altrad" userId="S::oaltrad@sfu.ca::2b5dfc3e-8c47-4f71-b862-cf44c15bedb9" providerId="AD" clId="Web-{9A395FDB-4D58-08CA-F465-FB983DE5A918}" dt="2020-01-04T04:52:26.537" v="685"/>
          <ac:picMkLst>
            <pc:docMk/>
            <pc:sldMk cId="3343571405" sldId="274"/>
            <ac:picMk id="11" creationId="{3AA16612-ACD2-4A16-8F2B-4514FD6BF28F}"/>
          </ac:picMkLst>
        </pc:picChg>
      </pc:sldChg>
      <pc:sldChg chg="addSp modSp new mod setBg">
        <pc:chgData name="Omar Altrad" userId="S::oaltrad@sfu.ca::2b5dfc3e-8c47-4f71-b862-cf44c15bedb9" providerId="AD" clId="Web-{9A395FDB-4D58-08CA-F465-FB983DE5A918}" dt="2020-01-04T04:42:27.331" v="594" actId="20577"/>
        <pc:sldMkLst>
          <pc:docMk/>
          <pc:sldMk cId="2097616489" sldId="295"/>
        </pc:sldMkLst>
        <pc:spChg chg="mod">
          <ac:chgData name="Omar Altrad" userId="S::oaltrad@sfu.ca::2b5dfc3e-8c47-4f71-b862-cf44c15bedb9" providerId="AD" clId="Web-{9A395FDB-4D58-08CA-F465-FB983DE5A918}" dt="2020-01-04T04:08:00.630" v="548" actId="20577"/>
          <ac:spMkLst>
            <pc:docMk/>
            <pc:sldMk cId="2097616489" sldId="295"/>
            <ac:spMk id="2" creationId="{72BB6800-385E-4EC0-83DD-D837A2AEFB79}"/>
          </ac:spMkLst>
        </pc:spChg>
        <pc:spChg chg="mod">
          <ac:chgData name="Omar Altrad" userId="S::oaltrad@sfu.ca::2b5dfc3e-8c47-4f71-b862-cf44c15bedb9" providerId="AD" clId="Web-{9A395FDB-4D58-08CA-F465-FB983DE5A918}" dt="2020-01-04T04:42:27.331" v="594" actId="20577"/>
          <ac:spMkLst>
            <pc:docMk/>
            <pc:sldMk cId="2097616489" sldId="295"/>
            <ac:spMk id="3" creationId="{338ECC7B-47A9-49AB-9C19-2CA8357FDB56}"/>
          </ac:spMkLst>
        </pc:spChg>
        <pc:spChg chg="add">
          <ac:chgData name="Omar Altrad" userId="S::oaltrad@sfu.ca::2b5dfc3e-8c47-4f71-b862-cf44c15bedb9" providerId="AD" clId="Web-{9A395FDB-4D58-08CA-F465-FB983DE5A918}" dt="2020-01-04T04:07:34.255" v="541"/>
          <ac:spMkLst>
            <pc:docMk/>
            <pc:sldMk cId="2097616489" sldId="295"/>
            <ac:spMk id="8" creationId="{4351DFE5-F63D-4BE0-BDA9-E3EB88F01AA5}"/>
          </ac:spMkLst>
        </pc:spChg>
        <pc:picChg chg="add mod">
          <ac:chgData name="Omar Altrad" userId="S::oaltrad@sfu.ca::2b5dfc3e-8c47-4f71-b862-cf44c15bedb9" providerId="AD" clId="Web-{9A395FDB-4D58-08CA-F465-FB983DE5A918}" dt="2020-01-04T04:42:14.470" v="581" actId="1076"/>
          <ac:picMkLst>
            <pc:docMk/>
            <pc:sldMk cId="2097616489" sldId="295"/>
            <ac:picMk id="4" creationId="{EE902F2D-3FCF-49E5-96D7-3450EEA45B09}"/>
          </ac:picMkLst>
        </pc:picChg>
        <pc:picChg chg="add">
          <ac:chgData name="Omar Altrad" userId="S::oaltrad@sfu.ca::2b5dfc3e-8c47-4f71-b862-cf44c15bedb9" providerId="AD" clId="Web-{9A395FDB-4D58-08CA-F465-FB983DE5A918}" dt="2020-01-04T04:07:34.255" v="541"/>
          <ac:picMkLst>
            <pc:docMk/>
            <pc:sldMk cId="2097616489" sldId="295"/>
            <ac:picMk id="10" creationId="{3AA16612-ACD2-4A16-8F2B-4514FD6BF28F}"/>
          </ac:picMkLst>
        </pc:picChg>
      </pc:sldChg>
    </pc:docChg>
  </pc:docChgLst>
  <pc:docChgLst>
    <pc:chgData name="Omar Altrad" userId="S::oaltrad@sfu.ca::2b5dfc3e-8c47-4f71-b862-cf44c15bedb9" providerId="AD" clId="Web-{B5DB4C94-1336-9F0C-91FF-B1D48ED25023}"/>
    <pc:docChg chg="addSld delSld modSld">
      <pc:chgData name="Omar Altrad" userId="S::oaltrad@sfu.ca::2b5dfc3e-8c47-4f71-b862-cf44c15bedb9" providerId="AD" clId="Web-{B5DB4C94-1336-9F0C-91FF-B1D48ED25023}" dt="2020-01-04T06:36:23.638" v="133" actId="20577"/>
      <pc:docMkLst>
        <pc:docMk/>
      </pc:docMkLst>
      <pc:sldChg chg="addSp delSp modSp mod setBg modClrScheme chgLayout">
        <pc:chgData name="Omar Altrad" userId="S::oaltrad@sfu.ca::2b5dfc3e-8c47-4f71-b862-cf44c15bedb9" providerId="AD" clId="Web-{B5DB4C94-1336-9F0C-91FF-B1D48ED25023}" dt="2020-01-04T06:29:34.165" v="33" actId="20577"/>
        <pc:sldMkLst>
          <pc:docMk/>
          <pc:sldMk cId="1452349086" sldId="287"/>
        </pc:sldMkLst>
        <pc:spChg chg="ord">
          <ac:chgData name="Omar Altrad" userId="S::oaltrad@sfu.ca::2b5dfc3e-8c47-4f71-b862-cf44c15bedb9" providerId="AD" clId="Web-{B5DB4C94-1336-9F0C-91FF-B1D48ED25023}" dt="2020-01-04T06:23:11.586" v="1"/>
          <ac:spMkLst>
            <pc:docMk/>
            <pc:sldMk cId="1452349086" sldId="287"/>
            <ac:spMk id="2" creationId="{1CF9ECD6-84DC-4597-9DEB-76B752252948}"/>
          </ac:spMkLst>
        </pc:spChg>
        <pc:spChg chg="add mod ord">
          <ac:chgData name="Omar Altrad" userId="S::oaltrad@sfu.ca::2b5dfc3e-8c47-4f71-b862-cf44c15bedb9" providerId="AD" clId="Web-{B5DB4C94-1336-9F0C-91FF-B1D48ED25023}" dt="2020-01-04T06:23:11.586" v="1"/>
          <ac:spMkLst>
            <pc:docMk/>
            <pc:sldMk cId="1452349086" sldId="287"/>
            <ac:spMk id="3" creationId="{DB468731-A8E5-40EE-8618-2BC752A92FCC}"/>
          </ac:spMkLst>
        </pc:spChg>
        <pc:spChg chg="del">
          <ac:chgData name="Omar Altrad" userId="S::oaltrad@sfu.ca::2b5dfc3e-8c47-4f71-b862-cf44c15bedb9" providerId="AD" clId="Web-{B5DB4C94-1336-9F0C-91FF-B1D48ED25023}" dt="2020-01-04T06:23:11.586" v="1"/>
          <ac:spMkLst>
            <pc:docMk/>
            <pc:sldMk cId="1452349086" sldId="287"/>
            <ac:spMk id="4" creationId="{18B6F4F3-0238-4205-80F8-A3FCF3409C77}"/>
          </ac:spMkLst>
        </pc:spChg>
        <pc:spChg chg="add mod ord">
          <ac:chgData name="Omar Altrad" userId="S::oaltrad@sfu.ca::2b5dfc3e-8c47-4f71-b862-cf44c15bedb9" providerId="AD" clId="Web-{B5DB4C94-1336-9F0C-91FF-B1D48ED25023}" dt="2020-01-04T06:29:34.165" v="33" actId="20577"/>
          <ac:spMkLst>
            <pc:docMk/>
            <pc:sldMk cId="1452349086" sldId="287"/>
            <ac:spMk id="5" creationId="{3BEA251C-9A52-4F7B-A6D3-70EE8A3C427F}"/>
          </ac:spMkLst>
        </pc:spChg>
        <pc:spChg chg="add">
          <ac:chgData name="Omar Altrad" userId="S::oaltrad@sfu.ca::2b5dfc3e-8c47-4f71-b862-cf44c15bedb9" providerId="AD" clId="Web-{B5DB4C94-1336-9F0C-91FF-B1D48ED25023}" dt="2020-01-04T06:23:11.586" v="1"/>
          <ac:spMkLst>
            <pc:docMk/>
            <pc:sldMk cId="1452349086" sldId="287"/>
            <ac:spMk id="10" creationId="{4351DFE5-F63D-4BE0-BDA9-E3EB88F01AA5}"/>
          </ac:spMkLst>
        </pc:spChg>
        <pc:picChg chg="add">
          <ac:chgData name="Omar Altrad" userId="S::oaltrad@sfu.ca::2b5dfc3e-8c47-4f71-b862-cf44c15bedb9" providerId="AD" clId="Web-{B5DB4C94-1336-9F0C-91FF-B1D48ED25023}" dt="2020-01-04T06:23:11.586" v="1"/>
          <ac:picMkLst>
            <pc:docMk/>
            <pc:sldMk cId="1452349086" sldId="287"/>
            <ac:picMk id="12" creationId="{3AA16612-ACD2-4A16-8F2B-4514FD6BF28F}"/>
          </ac:picMkLst>
        </pc:picChg>
      </pc:sldChg>
      <pc:sldChg chg="addSp delSp modSp mod modClrScheme chgLayout">
        <pc:chgData name="Omar Altrad" userId="S::oaltrad@sfu.ca::2b5dfc3e-8c47-4f71-b862-cf44c15bedb9" providerId="AD" clId="Web-{B5DB4C94-1336-9F0C-91FF-B1D48ED25023}" dt="2020-01-04T06:34:33.775" v="109" actId="1076"/>
        <pc:sldMkLst>
          <pc:docMk/>
          <pc:sldMk cId="2976814844" sldId="288"/>
        </pc:sldMkLst>
        <pc:spChg chg="add mod ord">
          <ac:chgData name="Omar Altrad" userId="S::oaltrad@sfu.ca::2b5dfc3e-8c47-4f71-b862-cf44c15bedb9" providerId="AD" clId="Web-{B5DB4C94-1336-9F0C-91FF-B1D48ED25023}" dt="2020-01-04T06:31:01.014" v="49" actId="20577"/>
          <ac:spMkLst>
            <pc:docMk/>
            <pc:sldMk cId="2976814844" sldId="288"/>
            <ac:spMk id="2" creationId="{40A61AC5-51EB-49B4-B6B1-F4C9E408B045}"/>
          </ac:spMkLst>
        </pc:spChg>
        <pc:spChg chg="mod">
          <ac:chgData name="Omar Altrad" userId="S::oaltrad@sfu.ca::2b5dfc3e-8c47-4f71-b862-cf44c15bedb9" providerId="AD" clId="Web-{B5DB4C94-1336-9F0C-91FF-B1D48ED25023}" dt="2020-01-04T06:30:43.996" v="44" actId="20577"/>
          <ac:spMkLst>
            <pc:docMk/>
            <pc:sldMk cId="2976814844" sldId="288"/>
            <ac:spMk id="3" creationId="{CB64491F-6EF2-4592-9A3E-EDEDF6EA65FF}"/>
          </ac:spMkLst>
        </pc:spChg>
        <pc:spChg chg="mod">
          <ac:chgData name="Omar Altrad" userId="S::oaltrad@sfu.ca::2b5dfc3e-8c47-4f71-b862-cf44c15bedb9" providerId="AD" clId="Web-{B5DB4C94-1336-9F0C-91FF-B1D48ED25023}" dt="2020-01-04T06:30:31.137" v="37" actId="20577"/>
          <ac:spMkLst>
            <pc:docMk/>
            <pc:sldMk cId="2976814844" sldId="288"/>
            <ac:spMk id="4" creationId="{0629E6F9-20DE-464E-8D7C-73100D28438E}"/>
          </ac:spMkLst>
        </pc:spChg>
        <pc:spChg chg="add del mod ord">
          <ac:chgData name="Omar Altrad" userId="S::oaltrad@sfu.ca::2b5dfc3e-8c47-4f71-b862-cf44c15bedb9" providerId="AD" clId="Web-{B5DB4C94-1336-9F0C-91FF-B1D48ED25023}" dt="2020-01-04T06:30:11.824" v="36"/>
          <ac:spMkLst>
            <pc:docMk/>
            <pc:sldMk cId="2976814844" sldId="288"/>
            <ac:spMk id="5" creationId="{D5C65175-F772-4338-BFCB-003BDCA766C7}"/>
          </ac:spMkLst>
        </pc:spChg>
        <pc:spChg chg="add mod ord">
          <ac:chgData name="Omar Altrad" userId="S::oaltrad@sfu.ca::2b5dfc3e-8c47-4f71-b862-cf44c15bedb9" providerId="AD" clId="Web-{B5DB4C94-1336-9F0C-91FF-B1D48ED25023}" dt="2020-01-04T06:31:13.516" v="71" actId="20577"/>
          <ac:spMkLst>
            <pc:docMk/>
            <pc:sldMk cId="2976814844" sldId="288"/>
            <ac:spMk id="6" creationId="{5BEC71C3-100F-4375-A544-834E55CF6ED1}"/>
          </ac:spMkLst>
        </pc:spChg>
        <pc:spChg chg="add del mod">
          <ac:chgData name="Omar Altrad" userId="S::oaltrad@sfu.ca::2b5dfc3e-8c47-4f71-b862-cf44c15bedb9" providerId="AD" clId="Web-{B5DB4C94-1336-9F0C-91FF-B1D48ED25023}" dt="2020-01-04T06:34:23.399" v="106"/>
          <ac:spMkLst>
            <pc:docMk/>
            <pc:sldMk cId="2976814844" sldId="288"/>
            <ac:spMk id="11" creationId="{AF56B34E-D364-47FD-B15C-A16BD251F8DC}"/>
          </ac:spMkLst>
        </pc:spChg>
        <pc:picChg chg="del">
          <ac:chgData name="Omar Altrad" userId="S::oaltrad@sfu.ca::2b5dfc3e-8c47-4f71-b862-cf44c15bedb9" providerId="AD" clId="Web-{B5DB4C94-1336-9F0C-91FF-B1D48ED25023}" dt="2020-01-04T06:30:07.058" v="35"/>
          <ac:picMkLst>
            <pc:docMk/>
            <pc:sldMk cId="2976814844" sldId="288"/>
            <ac:picMk id="7" creationId="{512BF42B-F10B-4CA5-86A7-A28FC2C02235}"/>
          </ac:picMkLst>
        </pc:picChg>
        <pc:picChg chg="add del mod ord modCrop">
          <ac:chgData name="Omar Altrad" userId="S::oaltrad@sfu.ca::2b5dfc3e-8c47-4f71-b862-cf44c15bedb9" providerId="AD" clId="Web-{B5DB4C94-1336-9F0C-91FF-B1D48ED25023}" dt="2020-01-04T06:34:11.289" v="103"/>
          <ac:picMkLst>
            <pc:docMk/>
            <pc:sldMk cId="2976814844" sldId="288"/>
            <ac:picMk id="8" creationId="{388CEEBD-9481-4B45-908C-575D9571F57A}"/>
          </ac:picMkLst>
        </pc:picChg>
        <pc:picChg chg="add del mod ord modCrop">
          <ac:chgData name="Omar Altrad" userId="S::oaltrad@sfu.ca::2b5dfc3e-8c47-4f71-b862-cf44c15bedb9" providerId="AD" clId="Web-{B5DB4C94-1336-9F0C-91FF-B1D48ED25023}" dt="2020-01-04T06:34:16.368" v="105"/>
          <ac:picMkLst>
            <pc:docMk/>
            <pc:sldMk cId="2976814844" sldId="288"/>
            <ac:picMk id="12" creationId="{E6B1EDD0-94DE-44C8-9EDB-5A452A6F06A4}"/>
          </ac:picMkLst>
        </pc:picChg>
        <pc:picChg chg="add mod">
          <ac:chgData name="Omar Altrad" userId="S::oaltrad@sfu.ca::2b5dfc3e-8c47-4f71-b862-cf44c15bedb9" providerId="AD" clId="Web-{B5DB4C94-1336-9F0C-91FF-B1D48ED25023}" dt="2020-01-04T06:34:33.775" v="109" actId="1076"/>
          <ac:picMkLst>
            <pc:docMk/>
            <pc:sldMk cId="2976814844" sldId="288"/>
            <ac:picMk id="14" creationId="{D419644E-4B37-4ED8-9A4C-180C6C4A74D7}"/>
          </ac:picMkLst>
        </pc:picChg>
      </pc:sldChg>
      <pc:sldChg chg="modSp del">
        <pc:chgData name="Omar Altrad" userId="S::oaltrad@sfu.ca::2b5dfc3e-8c47-4f71-b862-cf44c15bedb9" providerId="AD" clId="Web-{B5DB4C94-1336-9F0C-91FF-B1D48ED25023}" dt="2020-01-04T06:34:48.230" v="110"/>
        <pc:sldMkLst>
          <pc:docMk/>
          <pc:sldMk cId="2503989899" sldId="289"/>
        </pc:sldMkLst>
        <pc:spChg chg="mod">
          <ac:chgData name="Omar Altrad" userId="S::oaltrad@sfu.ca::2b5dfc3e-8c47-4f71-b862-cf44c15bedb9" providerId="AD" clId="Web-{B5DB4C94-1336-9F0C-91FF-B1D48ED25023}" dt="2020-01-04T06:33:34.195" v="95" actId="20577"/>
          <ac:spMkLst>
            <pc:docMk/>
            <pc:sldMk cId="2503989899" sldId="289"/>
            <ac:spMk id="4" creationId="{5D420C95-69B9-41FE-A9CF-89B5888F174D}"/>
          </ac:spMkLst>
        </pc:spChg>
      </pc:sldChg>
      <pc:sldChg chg="addSp modSp">
        <pc:chgData name="Omar Altrad" userId="S::oaltrad@sfu.ca::2b5dfc3e-8c47-4f71-b862-cf44c15bedb9" providerId="AD" clId="Web-{B5DB4C94-1336-9F0C-91FF-B1D48ED25023}" dt="2020-01-04T06:36:19.295" v="131" actId="20577"/>
        <pc:sldMkLst>
          <pc:docMk/>
          <pc:sldMk cId="818157206" sldId="290"/>
        </pc:sldMkLst>
        <pc:spChg chg="add mod">
          <ac:chgData name="Omar Altrad" userId="S::oaltrad@sfu.ca::2b5dfc3e-8c47-4f71-b862-cf44c15bedb9" providerId="AD" clId="Web-{B5DB4C94-1336-9F0C-91FF-B1D48ED25023}" dt="2020-01-04T06:35:45.529" v="116" actId="1076"/>
          <ac:spMkLst>
            <pc:docMk/>
            <pc:sldMk cId="818157206" sldId="290"/>
            <ac:spMk id="3" creationId="{C5808A45-09C0-43CE-A290-01BC07F11788}"/>
          </ac:spMkLst>
        </pc:spChg>
        <pc:spChg chg="mod">
          <ac:chgData name="Omar Altrad" userId="S::oaltrad@sfu.ca::2b5dfc3e-8c47-4f71-b862-cf44c15bedb9" providerId="AD" clId="Web-{B5DB4C94-1336-9F0C-91FF-B1D48ED25023}" dt="2020-01-04T06:36:05.873" v="120" actId="20577"/>
          <ac:spMkLst>
            <pc:docMk/>
            <pc:sldMk cId="818157206" sldId="290"/>
            <ac:spMk id="4" creationId="{EBC3179B-9004-43B5-B313-C0EC7597AD70}"/>
          </ac:spMkLst>
        </pc:spChg>
        <pc:spChg chg="add mod">
          <ac:chgData name="Omar Altrad" userId="S::oaltrad@sfu.ca::2b5dfc3e-8c47-4f71-b862-cf44c15bedb9" providerId="AD" clId="Web-{B5DB4C94-1336-9F0C-91FF-B1D48ED25023}" dt="2020-01-04T06:36:19.295" v="131" actId="20577"/>
          <ac:spMkLst>
            <pc:docMk/>
            <pc:sldMk cId="818157206" sldId="290"/>
            <ac:spMk id="7" creationId="{458718E3-9A17-492D-B233-F8C2DD328423}"/>
          </ac:spMkLst>
        </pc:spChg>
      </pc:sldChg>
      <pc:sldChg chg="addSp delSp modSp add replId">
        <pc:chgData name="Omar Altrad" userId="S::oaltrad@sfu.ca::2b5dfc3e-8c47-4f71-b862-cf44c15bedb9" providerId="AD" clId="Web-{B5DB4C94-1336-9F0C-91FF-B1D48ED25023}" dt="2020-01-04T06:33:42.351" v="100" actId="20577"/>
        <pc:sldMkLst>
          <pc:docMk/>
          <pc:sldMk cId="1514176183" sldId="299"/>
        </pc:sldMkLst>
        <pc:spChg chg="mod">
          <ac:chgData name="Omar Altrad" userId="S::oaltrad@sfu.ca::2b5dfc3e-8c47-4f71-b862-cf44c15bedb9" providerId="AD" clId="Web-{B5DB4C94-1336-9F0C-91FF-B1D48ED25023}" dt="2020-01-04T06:33:42.351" v="100" actId="20577"/>
          <ac:spMkLst>
            <pc:docMk/>
            <pc:sldMk cId="1514176183" sldId="299"/>
            <ac:spMk id="6" creationId="{5BEC71C3-100F-4375-A544-834E55CF6ED1}"/>
          </ac:spMkLst>
        </pc:spChg>
        <pc:spChg chg="add del mod">
          <ac:chgData name="Omar Altrad" userId="S::oaltrad@sfu.ca::2b5dfc3e-8c47-4f71-b862-cf44c15bedb9" providerId="AD" clId="Web-{B5DB4C94-1336-9F0C-91FF-B1D48ED25023}" dt="2020-01-04T06:32:14.141" v="83"/>
          <ac:spMkLst>
            <pc:docMk/>
            <pc:sldMk cId="1514176183" sldId="299"/>
            <ac:spMk id="7" creationId="{5BBC9014-0290-46B8-A798-4D35EAA72973}"/>
          </ac:spMkLst>
        </pc:spChg>
        <pc:spChg chg="add del mod">
          <ac:chgData name="Omar Altrad" userId="S::oaltrad@sfu.ca::2b5dfc3e-8c47-4f71-b862-cf44c15bedb9" providerId="AD" clId="Web-{B5DB4C94-1336-9F0C-91FF-B1D48ED25023}" dt="2020-01-04T06:33:11.694" v="89"/>
          <ac:spMkLst>
            <pc:docMk/>
            <pc:sldMk cId="1514176183" sldId="299"/>
            <ac:spMk id="14" creationId="{BFDBA7F0-838C-495E-909A-4CF82BF72748}"/>
          </ac:spMkLst>
        </pc:spChg>
        <pc:picChg chg="del">
          <ac:chgData name="Omar Altrad" userId="S::oaltrad@sfu.ca::2b5dfc3e-8c47-4f71-b862-cf44c15bedb9" providerId="AD" clId="Web-{B5DB4C94-1336-9F0C-91FF-B1D48ED25023}" dt="2020-01-04T06:31:59.703" v="78"/>
          <ac:picMkLst>
            <pc:docMk/>
            <pc:sldMk cId="1514176183" sldId="299"/>
            <ac:picMk id="8" creationId="{388CEEBD-9481-4B45-908C-575D9571F57A}"/>
          </ac:picMkLst>
        </pc:picChg>
        <pc:picChg chg="add del">
          <ac:chgData name="Omar Altrad" userId="S::oaltrad@sfu.ca::2b5dfc3e-8c47-4f71-b862-cf44c15bedb9" providerId="AD" clId="Web-{B5DB4C94-1336-9F0C-91FF-B1D48ED25023}" dt="2020-01-04T06:32:10.172" v="82"/>
          <ac:picMkLst>
            <pc:docMk/>
            <pc:sldMk cId="1514176183" sldId="299"/>
            <ac:picMk id="10" creationId="{BF326FB9-203D-495F-8F4A-CC30C2C2FEC1}"/>
          </ac:picMkLst>
        </pc:picChg>
        <pc:picChg chg="add del mod ord modCrop">
          <ac:chgData name="Omar Altrad" userId="S::oaltrad@sfu.ca::2b5dfc3e-8c47-4f71-b862-cf44c15bedb9" providerId="AD" clId="Web-{B5DB4C94-1336-9F0C-91FF-B1D48ED25023}" dt="2020-01-04T06:33:01.970" v="86"/>
          <ac:picMkLst>
            <pc:docMk/>
            <pc:sldMk cId="1514176183" sldId="299"/>
            <ac:picMk id="11" creationId="{93B41CAF-D764-4B3D-BE09-0A3BBEB3F10B}"/>
          </ac:picMkLst>
        </pc:picChg>
        <pc:picChg chg="add del mod ord modCrop">
          <ac:chgData name="Omar Altrad" userId="S::oaltrad@sfu.ca::2b5dfc3e-8c47-4f71-b862-cf44c15bedb9" providerId="AD" clId="Web-{B5DB4C94-1336-9F0C-91FF-B1D48ED25023}" dt="2020-01-04T06:33:07.564" v="88"/>
          <ac:picMkLst>
            <pc:docMk/>
            <pc:sldMk cId="1514176183" sldId="299"/>
            <ac:picMk id="15" creationId="{BF882DC8-5851-4EDF-8F58-1EC2E61E09B6}"/>
          </ac:picMkLst>
        </pc:picChg>
        <pc:picChg chg="add mod">
          <ac:chgData name="Omar Altrad" userId="S::oaltrad@sfu.ca::2b5dfc3e-8c47-4f71-b862-cf44c15bedb9" providerId="AD" clId="Web-{B5DB4C94-1336-9F0C-91FF-B1D48ED25023}" dt="2020-01-04T06:33:25.351" v="94" actId="1076"/>
          <ac:picMkLst>
            <pc:docMk/>
            <pc:sldMk cId="1514176183" sldId="299"/>
            <ac:picMk id="17" creationId="{34E47119-74B1-45B4-96A7-35B4377EF893}"/>
          </ac:picMkLst>
        </pc:picChg>
      </pc:sldChg>
    </pc:docChg>
  </pc:docChgLst>
  <pc:docChgLst>
    <pc:chgData name="Omar Altrad" userId="S::oaltrad@sfu.ca::2b5dfc3e-8c47-4f71-b862-cf44c15bedb9" providerId="AD" clId="Web-{68257525-348E-995F-89A5-01EAEB26A7A0}"/>
    <pc:docChg chg="addSld delSld modSld sldOrd">
      <pc:chgData name="Omar Altrad" userId="S::oaltrad@sfu.ca::2b5dfc3e-8c47-4f71-b862-cf44c15bedb9" providerId="AD" clId="Web-{68257525-348E-995F-89A5-01EAEB26A7A0}" dt="2020-01-03T22:36:57.989" v="158" actId="1076"/>
      <pc:docMkLst>
        <pc:docMk/>
      </pc:docMkLst>
      <pc:sldChg chg="addSp delSp modSp del mod modClrScheme chgLayout">
        <pc:chgData name="Omar Altrad" userId="S::oaltrad@sfu.ca::2b5dfc3e-8c47-4f71-b862-cf44c15bedb9" providerId="AD" clId="Web-{68257525-348E-995F-89A5-01EAEB26A7A0}" dt="2020-01-03T22:28:02.263" v="86"/>
        <pc:sldMkLst>
          <pc:docMk/>
          <pc:sldMk cId="650340110" sldId="259"/>
        </pc:sldMkLst>
        <pc:spChg chg="add del mod ord">
          <ac:chgData name="Omar Altrad" userId="S::oaltrad@sfu.ca::2b5dfc3e-8c47-4f71-b862-cf44c15bedb9" providerId="AD" clId="Web-{68257525-348E-995F-89A5-01EAEB26A7A0}" dt="2020-01-03T22:26:12.201" v="32"/>
          <ac:spMkLst>
            <pc:docMk/>
            <pc:sldMk cId="650340110" sldId="259"/>
            <ac:spMk id="2" creationId="{2567FDC0-5D56-4370-B031-84933438C5A5}"/>
          </ac:spMkLst>
        </pc:spChg>
        <pc:spChg chg="add del mod ord">
          <ac:chgData name="Omar Altrad" userId="S::oaltrad@sfu.ca::2b5dfc3e-8c47-4f71-b862-cf44c15bedb9" providerId="AD" clId="Web-{68257525-348E-995F-89A5-01EAEB26A7A0}" dt="2020-01-03T22:26:12.201" v="32"/>
          <ac:spMkLst>
            <pc:docMk/>
            <pc:sldMk cId="650340110" sldId="259"/>
            <ac:spMk id="4" creationId="{E72B71A4-48BA-4A23-854A-9F4E3794DD34}"/>
          </ac:spMkLst>
        </pc:spChg>
        <pc:spChg chg="mod">
          <ac:chgData name="Omar Altrad" userId="S::oaltrad@sfu.ca::2b5dfc3e-8c47-4f71-b862-cf44c15bedb9" providerId="AD" clId="Web-{68257525-348E-995F-89A5-01EAEB26A7A0}" dt="2020-01-03T22:27:53.216" v="78" actId="20577"/>
          <ac:spMkLst>
            <pc:docMk/>
            <pc:sldMk cId="650340110" sldId="259"/>
            <ac:spMk id="9" creationId="{FC6CBFF0-A068-4B6D-81E4-9ECAABFD51BF}"/>
          </ac:spMkLst>
        </pc:spChg>
      </pc:sldChg>
      <pc:sldChg chg="del">
        <pc:chgData name="Omar Altrad" userId="S::oaltrad@sfu.ca::2b5dfc3e-8c47-4f71-b862-cf44c15bedb9" providerId="AD" clId="Web-{68257525-348E-995F-89A5-01EAEB26A7A0}" dt="2020-01-03T22:36:45.767" v="154"/>
        <pc:sldMkLst>
          <pc:docMk/>
          <pc:sldMk cId="2432216491" sldId="260"/>
        </pc:sldMkLst>
      </pc:sldChg>
      <pc:sldChg chg="addSp delSp modSp del ord">
        <pc:chgData name="Omar Altrad" userId="S::oaltrad@sfu.ca::2b5dfc3e-8c47-4f71-b862-cf44c15bedb9" providerId="AD" clId="Web-{68257525-348E-995F-89A5-01EAEB26A7A0}" dt="2020-01-03T22:25:01.357" v="6"/>
        <pc:sldMkLst>
          <pc:docMk/>
          <pc:sldMk cId="2224260725" sldId="291"/>
        </pc:sldMkLst>
        <pc:spChg chg="add del mod">
          <ac:chgData name="Omar Altrad" userId="S::oaltrad@sfu.ca::2b5dfc3e-8c47-4f71-b862-cf44c15bedb9" providerId="AD" clId="Web-{68257525-348E-995F-89A5-01EAEB26A7A0}" dt="2020-01-03T22:24:44.795" v="4"/>
          <ac:spMkLst>
            <pc:docMk/>
            <pc:sldMk cId="2224260725" sldId="291"/>
            <ac:spMk id="2" creationId="{18D3FADD-F124-48C6-8F19-010420197333}"/>
          </ac:spMkLst>
        </pc:spChg>
      </pc:sldChg>
      <pc:sldChg chg="addSp modSp add">
        <pc:chgData name="Omar Altrad" userId="S::oaltrad@sfu.ca::2b5dfc3e-8c47-4f71-b862-cf44c15bedb9" providerId="AD" clId="Web-{68257525-348E-995F-89A5-01EAEB26A7A0}" dt="2020-01-03T22:25:45.717" v="29" actId="20577"/>
        <pc:sldMkLst>
          <pc:docMk/>
          <pc:sldMk cId="2586565223" sldId="292"/>
        </pc:sldMkLst>
        <pc:spChg chg="mod">
          <ac:chgData name="Omar Altrad" userId="S::oaltrad@sfu.ca::2b5dfc3e-8c47-4f71-b862-cf44c15bedb9" providerId="AD" clId="Web-{68257525-348E-995F-89A5-01EAEB26A7A0}" dt="2020-01-03T22:25:45.717" v="29" actId="20577"/>
          <ac:spMkLst>
            <pc:docMk/>
            <pc:sldMk cId="2586565223" sldId="292"/>
            <ac:spMk id="2" creationId="{00000000-0000-0000-0000-000000000000}"/>
          </ac:spMkLst>
        </pc:spChg>
        <pc:spChg chg="add">
          <ac:chgData name="Omar Altrad" userId="S::oaltrad@sfu.ca::2b5dfc3e-8c47-4f71-b862-cf44c15bedb9" providerId="AD" clId="Web-{68257525-348E-995F-89A5-01EAEB26A7A0}" dt="2020-01-03T22:25:12.529" v="7"/>
          <ac:spMkLst>
            <pc:docMk/>
            <pc:sldMk cId="2586565223" sldId="292"/>
            <ac:spMk id="13" creationId="{053FB2EE-284F-4C87-AB3D-BBF87A9FAB97}"/>
          </ac:spMkLst>
        </pc:spChg>
        <pc:grpChg chg="add">
          <ac:chgData name="Omar Altrad" userId="S::oaltrad@sfu.ca::2b5dfc3e-8c47-4f71-b862-cf44c15bedb9" providerId="AD" clId="Web-{68257525-348E-995F-89A5-01EAEB26A7A0}" dt="2020-01-03T22:25:12.529" v="7"/>
          <ac:grpSpMkLst>
            <pc:docMk/>
            <pc:sldMk cId="2586565223" sldId="292"/>
            <ac:grpSpMk id="8" creationId="{D2C4BFA1-2075-4901-9E24-E41D1FDD51FD}"/>
          </ac:grpSpMkLst>
        </pc:grpChg>
      </pc:sldChg>
      <pc:sldChg chg="addSp modSp new mod setBg modClrScheme chgLayout">
        <pc:chgData name="Omar Altrad" userId="S::oaltrad@sfu.ca::2b5dfc3e-8c47-4f71-b862-cf44c15bedb9" providerId="AD" clId="Web-{68257525-348E-995F-89A5-01EAEB26A7A0}" dt="2020-01-03T22:30:53.782" v="125" actId="20577"/>
        <pc:sldMkLst>
          <pc:docMk/>
          <pc:sldMk cId="4244297680" sldId="293"/>
        </pc:sldMkLst>
        <pc:spChg chg="add mod">
          <ac:chgData name="Omar Altrad" userId="S::oaltrad@sfu.ca::2b5dfc3e-8c47-4f71-b862-cf44c15bedb9" providerId="AD" clId="Web-{68257525-348E-995F-89A5-01EAEB26A7A0}" dt="2020-01-03T22:27:02.591" v="44" actId="20577"/>
          <ac:spMkLst>
            <pc:docMk/>
            <pc:sldMk cId="4244297680" sldId="293"/>
            <ac:spMk id="2" creationId="{49C55BCD-76EE-4745-B423-8EE69B918269}"/>
          </ac:spMkLst>
        </pc:spChg>
        <pc:spChg chg="add mod">
          <ac:chgData name="Omar Altrad" userId="S::oaltrad@sfu.ca::2b5dfc3e-8c47-4f71-b862-cf44c15bedb9" providerId="AD" clId="Web-{68257525-348E-995F-89A5-01EAEB26A7A0}" dt="2020-01-03T22:30:53.782" v="125" actId="20577"/>
          <ac:spMkLst>
            <pc:docMk/>
            <pc:sldMk cId="4244297680" sldId="293"/>
            <ac:spMk id="3" creationId="{B33ABD8C-BBEF-4322-988B-4AB2465CCD93}"/>
          </ac:spMkLst>
        </pc:spChg>
        <pc:spChg chg="add">
          <ac:chgData name="Omar Altrad" userId="S::oaltrad@sfu.ca::2b5dfc3e-8c47-4f71-b862-cf44c15bedb9" providerId="AD" clId="Web-{68257525-348E-995F-89A5-01EAEB26A7A0}" dt="2020-01-03T22:26:25.076" v="35"/>
          <ac:spMkLst>
            <pc:docMk/>
            <pc:sldMk cId="4244297680" sldId="293"/>
            <ac:spMk id="8" creationId="{4351DFE5-F63D-4BE0-BDA9-E3EB88F01AA5}"/>
          </ac:spMkLst>
        </pc:spChg>
        <pc:picChg chg="add">
          <ac:chgData name="Omar Altrad" userId="S::oaltrad@sfu.ca::2b5dfc3e-8c47-4f71-b862-cf44c15bedb9" providerId="AD" clId="Web-{68257525-348E-995F-89A5-01EAEB26A7A0}" dt="2020-01-03T22:26:25.076" v="35"/>
          <ac:picMkLst>
            <pc:docMk/>
            <pc:sldMk cId="4244297680" sldId="293"/>
            <ac:picMk id="10" creationId="{3AA16612-ACD2-4A16-8F2B-4514FD6BF28F}"/>
          </ac:picMkLst>
        </pc:picChg>
      </pc:sldChg>
      <pc:sldChg chg="modSp add replId">
        <pc:chgData name="Omar Altrad" userId="S::oaltrad@sfu.ca::2b5dfc3e-8c47-4f71-b862-cf44c15bedb9" providerId="AD" clId="Web-{68257525-348E-995F-89A5-01EAEB26A7A0}" dt="2020-01-03T22:36:57.989" v="158" actId="1076"/>
        <pc:sldMkLst>
          <pc:docMk/>
          <pc:sldMk cId="4194264341" sldId="294"/>
        </pc:sldMkLst>
        <pc:spChg chg="mod">
          <ac:chgData name="Omar Altrad" userId="S::oaltrad@sfu.ca::2b5dfc3e-8c47-4f71-b862-cf44c15bedb9" providerId="AD" clId="Web-{68257525-348E-995F-89A5-01EAEB26A7A0}" dt="2020-01-03T22:36:57.989" v="158" actId="1076"/>
          <ac:spMkLst>
            <pc:docMk/>
            <pc:sldMk cId="4194264341" sldId="294"/>
            <ac:spMk id="3" creationId="{B33ABD8C-BBEF-4322-988B-4AB2465CCD9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218C36-8475-463E-BC8A-9C38A15C82FD}" type="datetimeFigureOut">
              <a:rPr lang="en-GB"/>
              <a:t>06/01/2020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342D10-E4CE-4F06-8F4F-99091BCA7674}" type="slidenum">
              <a:rPr lang="en-GB"/>
              <a:t>‹#›</a:t>
            </a:fld>
            <a:endParaRPr lang="en-GB"/>
          </a:p>
        </p:txBody>
      </p:sp>
    </p:spTree>
    <p:extLst>
      <p:ext uri="{BB962C8B-B14F-4D97-AF65-F5344CB8AC3E}">
        <p14:creationId xmlns:p14="http://schemas.microsoft.com/office/powerpoint/2010/main" val="2720844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Older versions of HTML allowed you to explicitly close it right away, but this is not allowed in HTML5:</a:t>
            </a:r>
          </a:p>
          <a:p>
            <a:r>
              <a:rPr lang="en-US" dirty="0"/>
              <a:t>&lt;meta charset="UTF-8"&gt;&lt;/meta&gt;… but this is probably the right way to think about it: a tag that closes as soon as it opens.</a:t>
            </a:r>
          </a:p>
          <a:p>
            <a:endParaRPr lang="en-US" dirty="0">
              <a:cs typeface="Calibri"/>
            </a:endParaRPr>
          </a:p>
        </p:txBody>
      </p:sp>
      <p:sp>
        <p:nvSpPr>
          <p:cNvPr id="4" name="Slide Number Placeholder 3"/>
          <p:cNvSpPr>
            <a:spLocks noGrp="1"/>
          </p:cNvSpPr>
          <p:nvPr>
            <p:ph type="sldNum" sz="quarter" idx="5"/>
          </p:nvPr>
        </p:nvSpPr>
        <p:spPr/>
        <p:txBody>
          <a:bodyPr/>
          <a:lstStyle/>
          <a:p>
            <a:fld id="{3F342D10-E4CE-4F06-8F4F-99091BCA7674}" type="slidenum">
              <a:rPr lang="en-GB"/>
              <a:t>11</a:t>
            </a:fld>
            <a:endParaRPr lang="en-GB"/>
          </a:p>
        </p:txBody>
      </p:sp>
    </p:spTree>
    <p:extLst>
      <p:ext uri="{BB962C8B-B14F-4D97-AF65-F5344CB8AC3E}">
        <p14:creationId xmlns:p14="http://schemas.microsoft.com/office/powerpoint/2010/main" val="42045779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have no meaning on their own and should be given one by a meaningful class or id.</a:t>
            </a:r>
          </a:p>
          <a:p>
            <a:endParaRPr lang="en-US" dirty="0">
              <a:cs typeface="Calibri"/>
            </a:endParaRPr>
          </a:p>
        </p:txBody>
      </p:sp>
      <p:sp>
        <p:nvSpPr>
          <p:cNvPr id="4" name="Slide Number Placeholder 3"/>
          <p:cNvSpPr>
            <a:spLocks noGrp="1"/>
          </p:cNvSpPr>
          <p:nvPr>
            <p:ph type="sldNum" sz="quarter" idx="5"/>
          </p:nvPr>
        </p:nvSpPr>
        <p:spPr/>
        <p:txBody>
          <a:bodyPr/>
          <a:lstStyle/>
          <a:p>
            <a:fld id="{3F342D10-E4CE-4F06-8F4F-99091BCA7674}" type="slidenum">
              <a:rPr lang="en-GB"/>
              <a:t>18</a:t>
            </a:fld>
            <a:endParaRPr lang="en-GB"/>
          </a:p>
        </p:txBody>
      </p:sp>
    </p:spTree>
    <p:extLst>
      <p:ext uri="{BB962C8B-B14F-4D97-AF65-F5344CB8AC3E}">
        <p14:creationId xmlns:p14="http://schemas.microsoft.com/office/powerpoint/2010/main" val="1643476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That refers to the image group.jpg in the same folder as the HTML file.</a:t>
            </a:r>
          </a:p>
          <a:p>
            <a:endParaRPr lang="en-US" dirty="0">
              <a:cs typeface="Calibri"/>
            </a:endParaRPr>
          </a:p>
        </p:txBody>
      </p:sp>
      <p:sp>
        <p:nvSpPr>
          <p:cNvPr id="4" name="Slide Number Placeholder 3"/>
          <p:cNvSpPr>
            <a:spLocks noGrp="1"/>
          </p:cNvSpPr>
          <p:nvPr>
            <p:ph type="sldNum" sz="quarter" idx="5"/>
          </p:nvPr>
        </p:nvSpPr>
        <p:spPr/>
        <p:txBody>
          <a:bodyPr/>
          <a:lstStyle/>
          <a:p>
            <a:fld id="{3F342D10-E4CE-4F06-8F4F-99091BCA7674}" type="slidenum">
              <a:rPr lang="en-GB"/>
              <a:t>24</a:t>
            </a:fld>
            <a:endParaRPr lang="en-GB"/>
          </a:p>
        </p:txBody>
      </p:sp>
    </p:spTree>
    <p:extLst>
      <p:ext uri="{BB962C8B-B14F-4D97-AF65-F5344CB8AC3E}">
        <p14:creationId xmlns:p14="http://schemas.microsoft.com/office/powerpoint/2010/main" val="1342806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That refers to the image group.jpg in the same folder as the HTML file.</a:t>
            </a:r>
          </a:p>
          <a:p>
            <a:endParaRPr lang="en-US" dirty="0">
              <a:cs typeface="Calibri"/>
            </a:endParaRPr>
          </a:p>
        </p:txBody>
      </p:sp>
      <p:sp>
        <p:nvSpPr>
          <p:cNvPr id="4" name="Slide Number Placeholder 3"/>
          <p:cNvSpPr>
            <a:spLocks noGrp="1"/>
          </p:cNvSpPr>
          <p:nvPr>
            <p:ph type="sldNum" sz="quarter" idx="5"/>
          </p:nvPr>
        </p:nvSpPr>
        <p:spPr/>
        <p:txBody>
          <a:bodyPr/>
          <a:lstStyle/>
          <a:p>
            <a:fld id="{3F342D10-E4CE-4F06-8F4F-99091BCA7674}" type="slidenum">
              <a:rPr lang="en-GB"/>
              <a:t>25</a:t>
            </a:fld>
            <a:endParaRPr lang="en-GB"/>
          </a:p>
        </p:txBody>
      </p:sp>
    </p:spTree>
    <p:extLst>
      <p:ext uri="{BB962C8B-B14F-4D97-AF65-F5344CB8AC3E}">
        <p14:creationId xmlns:p14="http://schemas.microsoft.com/office/powerpoint/2010/main" val="29225137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That refers to the image group.jpg in the same folder as the HTML file.</a:t>
            </a:r>
          </a:p>
          <a:p>
            <a:endParaRPr lang="en-US" dirty="0">
              <a:cs typeface="Calibri"/>
            </a:endParaRPr>
          </a:p>
        </p:txBody>
      </p:sp>
      <p:sp>
        <p:nvSpPr>
          <p:cNvPr id="4" name="Slide Number Placeholder 3"/>
          <p:cNvSpPr>
            <a:spLocks noGrp="1"/>
          </p:cNvSpPr>
          <p:nvPr>
            <p:ph type="sldNum" sz="quarter" idx="5"/>
          </p:nvPr>
        </p:nvSpPr>
        <p:spPr/>
        <p:txBody>
          <a:bodyPr/>
          <a:lstStyle/>
          <a:p>
            <a:fld id="{3F342D10-E4CE-4F06-8F4F-99091BCA7674}" type="slidenum">
              <a:rPr lang="en-GB"/>
              <a:t>26</a:t>
            </a:fld>
            <a:endParaRPr lang="en-GB"/>
          </a:p>
        </p:txBody>
      </p:sp>
    </p:spTree>
    <p:extLst>
      <p:ext uri="{BB962C8B-B14F-4D97-AF65-F5344CB8AC3E}">
        <p14:creationId xmlns:p14="http://schemas.microsoft.com/office/powerpoint/2010/main" val="7114211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Sans-Serif"/>
              <a:buChar char="•"/>
            </a:pPr>
            <a:r>
              <a:rPr lang="en-US" dirty="0"/>
              <a:t>There are a few characters we have seen with a special meaning in HTML code: &lt;, &gt;, ".</a:t>
            </a:r>
          </a:p>
          <a:p>
            <a:r>
              <a:rPr lang="en-US" dirty="0"/>
              <a:t>We can't just type those everywhere since they mean start of tag, end of tag, attribute value. What if we want to have them appear on a page?</a:t>
            </a:r>
          </a:p>
          <a:p>
            <a:endParaRPr lang="en-US" dirty="0">
              <a:cs typeface="Calibri"/>
            </a:endParaRPr>
          </a:p>
        </p:txBody>
      </p:sp>
      <p:sp>
        <p:nvSpPr>
          <p:cNvPr id="4" name="Slide Number Placeholder 3"/>
          <p:cNvSpPr>
            <a:spLocks noGrp="1"/>
          </p:cNvSpPr>
          <p:nvPr>
            <p:ph type="sldNum" sz="quarter" idx="5"/>
          </p:nvPr>
        </p:nvSpPr>
        <p:spPr/>
        <p:txBody>
          <a:bodyPr/>
          <a:lstStyle/>
          <a:p>
            <a:fld id="{3F342D10-E4CE-4F06-8F4F-99091BCA7674}" type="slidenum">
              <a:rPr lang="en-GB"/>
              <a:t>27</a:t>
            </a:fld>
            <a:endParaRPr lang="en-GB"/>
          </a:p>
        </p:txBody>
      </p:sp>
    </p:spTree>
    <p:extLst>
      <p:ext uri="{BB962C8B-B14F-4D97-AF65-F5344CB8AC3E}">
        <p14:creationId xmlns:p14="http://schemas.microsoft.com/office/powerpoint/2010/main" val="18954852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Sans-Serif"/>
              <a:buChar char="•"/>
            </a:pPr>
            <a:r>
              <a:rPr lang="en-US" dirty="0"/>
              <a:t>There are a few characters we have seen with a special meaning in HTML code: &lt;, &gt;, ".</a:t>
            </a:r>
          </a:p>
          <a:p>
            <a:r>
              <a:rPr lang="en-US" dirty="0"/>
              <a:t>We can't just type those everywhere since they mean start of tag, end of tag, attribute value. What if we want to have them appear on a page?</a:t>
            </a:r>
          </a:p>
          <a:p>
            <a:endParaRPr lang="en-US" dirty="0">
              <a:cs typeface="Calibri"/>
            </a:endParaRPr>
          </a:p>
        </p:txBody>
      </p:sp>
      <p:sp>
        <p:nvSpPr>
          <p:cNvPr id="4" name="Slide Number Placeholder 3"/>
          <p:cNvSpPr>
            <a:spLocks noGrp="1"/>
          </p:cNvSpPr>
          <p:nvPr>
            <p:ph type="sldNum" sz="quarter" idx="5"/>
          </p:nvPr>
        </p:nvSpPr>
        <p:spPr/>
        <p:txBody>
          <a:bodyPr/>
          <a:lstStyle/>
          <a:p>
            <a:fld id="{3F342D10-E4CE-4F06-8F4F-99091BCA7674}" type="slidenum">
              <a:rPr lang="en-GB"/>
              <a:t>28</a:t>
            </a:fld>
            <a:endParaRPr lang="en-GB"/>
          </a:p>
        </p:txBody>
      </p:sp>
    </p:spTree>
    <p:extLst>
      <p:ext uri="{BB962C8B-B14F-4D97-AF65-F5344CB8AC3E}">
        <p14:creationId xmlns:p14="http://schemas.microsoft.com/office/powerpoint/2010/main" val="1392188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084508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62783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2226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70756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979037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3780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37612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868278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52346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71431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09773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1/6/2020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20720069"/>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developer.mozilla.org/en/docs/Web/Guide/HTML/HTML5/HTML5_element_list"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Help:Wikitext"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validator.w3.org/"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NULL"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hyperlink" Target="https://dev.w3.org/html5/html-author/charref" TargetMode="Externa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cs.sfu.ca/CC/165/common/study-guide/"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developer.mozilla.org/en/docs/Web/Guide/HTML/HTML5/HTML5_element_list"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D2C4BFA1-2075-4901-9E24-E41D1FDD51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5481" y="498348"/>
            <a:ext cx="9902663" cy="5861304"/>
            <a:chOff x="1155481" y="498348"/>
            <a:chExt cx="9902663" cy="5861304"/>
          </a:xfrm>
        </p:grpSpPr>
        <p:sp>
          <p:nvSpPr>
            <p:cNvPr id="9" name="Oval 5">
              <a:extLst>
                <a:ext uri="{FF2B5EF4-FFF2-40B4-BE49-F238E27FC236}">
                  <a16:creationId xmlns:a16="http://schemas.microsoft.com/office/drawing/2014/main" id="{985A7375-E3AF-4F5C-85AE-17E8832952C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55481" y="498348"/>
              <a:ext cx="5861304" cy="5861304"/>
            </a:xfrm>
            <a:prstGeom prst="ellipse">
              <a:avLst/>
            </a:prstGeom>
            <a:solidFill>
              <a:schemeClr val="accent1">
                <a:alpha val="55000"/>
              </a:schemeClr>
            </a:solidFill>
            <a:ln>
              <a:noFill/>
            </a:ln>
          </p:spPr>
        </p:sp>
        <p:sp>
          <p:nvSpPr>
            <p:cNvPr id="10" name="Oval 9">
              <a:extLst>
                <a:ext uri="{FF2B5EF4-FFF2-40B4-BE49-F238E27FC236}">
                  <a16:creationId xmlns:a16="http://schemas.microsoft.com/office/drawing/2014/main" id="{F0307F65-8304-4FA8-A841-D4D7625411B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5196840" y="498348"/>
              <a:ext cx="5861304" cy="5861304"/>
            </a:xfrm>
            <a:prstGeom prst="ellipse">
              <a:avLst/>
            </a:prstGeom>
            <a:solidFill>
              <a:schemeClr val="accent1">
                <a:alpha val="55000"/>
              </a:schemeClr>
            </a:solidFill>
            <a:ln>
              <a:noFill/>
            </a:ln>
          </p:spPr>
        </p:sp>
        <p:sp>
          <p:nvSpPr>
            <p:cNvPr id="11" name="Oval 5">
              <a:extLst>
                <a:ext uri="{FF2B5EF4-FFF2-40B4-BE49-F238E27FC236}">
                  <a16:creationId xmlns:a16="http://schemas.microsoft.com/office/drawing/2014/main" id="{C8B8394C-136F-4E05-A002-D93A5E79CD5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3165348" y="498348"/>
              <a:ext cx="5861304" cy="5861304"/>
            </a:xfrm>
            <a:prstGeom prst="ellipse">
              <a:avLst/>
            </a:prstGeom>
            <a:solidFill>
              <a:schemeClr val="accent1">
                <a:alpha val="70000"/>
              </a:schemeClr>
            </a:solidFill>
            <a:ln>
              <a:noFill/>
            </a:ln>
          </p:spPr>
        </p:sp>
      </p:grpSp>
      <p:sp>
        <p:nvSpPr>
          <p:cNvPr id="13" name="Rectangle 12">
            <a:extLst>
              <a:ext uri="{FF2B5EF4-FFF2-40B4-BE49-F238E27FC236}">
                <a16:creationId xmlns:a16="http://schemas.microsoft.com/office/drawing/2014/main" id="{053FB2EE-284F-4C87-AB3D-BBF87A9FA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14600"/>
            <a:ext cx="1219200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524000" y="2776538"/>
            <a:ext cx="9144000" cy="1381188"/>
          </a:xfrm>
        </p:spPr>
        <p:txBody>
          <a:bodyPr anchor="ctr">
            <a:normAutofit/>
          </a:bodyPr>
          <a:lstStyle/>
          <a:p>
            <a:r>
              <a:rPr lang="en-US" sz="3100" dirty="0">
                <a:solidFill>
                  <a:schemeClr val="bg2"/>
                </a:solidFill>
              </a:rPr>
              <a:t>I</a:t>
            </a:r>
            <a:r>
              <a:rPr lang="en-US" sz="3100" b="1" dirty="0">
                <a:solidFill>
                  <a:schemeClr val="bg2"/>
                </a:solidFill>
              </a:rPr>
              <a:t>ntro to the Internet and WWW</a:t>
            </a:r>
            <a:endParaRPr lang="en-US" sz="3100" b="1" dirty="0">
              <a:solidFill>
                <a:schemeClr val="bg2"/>
              </a:solidFill>
              <a:cs typeface="Calibri Light"/>
            </a:endParaRPr>
          </a:p>
          <a:p>
            <a:r>
              <a:rPr lang="en-US" sz="3100" b="1" dirty="0">
                <a:solidFill>
                  <a:schemeClr val="bg2"/>
                </a:solidFill>
              </a:rPr>
              <a:t>CMPT 165, Spring 2020</a:t>
            </a:r>
            <a:br>
              <a:rPr lang="en-US" sz="3100" b="1" dirty="0"/>
            </a:br>
            <a:r>
              <a:rPr lang="en-US" sz="3100" dirty="0">
                <a:solidFill>
                  <a:schemeClr val="bg2"/>
                </a:solidFill>
                <a:latin typeface="Calibri Light"/>
                <a:cs typeface="Calibri Light"/>
              </a:rPr>
              <a:t>Markup and HTML</a:t>
            </a:r>
          </a:p>
          <a:p>
            <a:endParaRPr lang="en-US" sz="3100">
              <a:solidFill>
                <a:schemeClr val="bg2"/>
              </a:solidFill>
            </a:endParaRPr>
          </a:p>
        </p:txBody>
      </p:sp>
      <p:sp>
        <p:nvSpPr>
          <p:cNvPr id="3" name="Subtitle 2"/>
          <p:cNvSpPr>
            <a:spLocks noGrp="1"/>
          </p:cNvSpPr>
          <p:nvPr>
            <p:ph type="subTitle" idx="1"/>
          </p:nvPr>
        </p:nvSpPr>
        <p:spPr>
          <a:xfrm>
            <a:off x="1524000" y="4495800"/>
            <a:ext cx="9144000" cy="762000"/>
          </a:xfrm>
        </p:spPr>
        <p:txBody>
          <a:bodyPr vert="horz" lIns="91440" tIns="45720" rIns="91440" bIns="45720" rtlCol="0">
            <a:normAutofit/>
          </a:bodyPr>
          <a:lstStyle/>
          <a:p>
            <a:r>
              <a:rPr lang="en-US" sz="1800">
                <a:ea typeface="+mn-lt"/>
                <a:cs typeface="+mn-lt"/>
              </a:rPr>
              <a:t>https://coursys.sfu.ca/2020sp-cmpt-165-d1/pages</a:t>
            </a:r>
            <a:endParaRPr lang="en-US" sz="1800"/>
          </a:p>
        </p:txBody>
      </p:sp>
    </p:spTree>
    <p:extLst>
      <p:ext uri="{BB962C8B-B14F-4D97-AF65-F5344CB8AC3E}">
        <p14:creationId xmlns:p14="http://schemas.microsoft.com/office/powerpoint/2010/main" val="2586565223"/>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20EE0871-DA41-415D-9DCA-6E0CC9B534AD}"/>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Attributes</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6AD4A9C0-EF81-4B7E-A756-F03E66B0457A}"/>
              </a:ext>
            </a:extLst>
          </p:cNvPr>
          <p:cNvSpPr txBox="1"/>
          <p:nvPr/>
        </p:nvSpPr>
        <p:spPr>
          <a:xfrm>
            <a:off x="862924" y="2704781"/>
            <a:ext cx="10825586" cy="2693976"/>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marL="285750" indent="-285750" defTabSz="914400">
              <a:buFont typeface="Arial" panose="020B0604020202020204" pitchFamily="34" charset="0"/>
              <a:buChar char="•"/>
            </a:pPr>
            <a:r>
              <a:rPr lang="en-US" sz="2400" dirty="0">
                <a:latin typeface="Times New Roman"/>
                <a:cs typeface="Times New Roman"/>
              </a:rPr>
              <a:t>Another example: the </a:t>
            </a:r>
            <a:r>
              <a:rPr lang="en-US" sz="2400" err="1">
                <a:latin typeface="Times New Roman"/>
                <a:cs typeface="Times New Roman"/>
              </a:rPr>
              <a:t>lang</a:t>
            </a:r>
            <a:r>
              <a:rPr lang="en-US" sz="2400" dirty="0">
                <a:latin typeface="Times New Roman"/>
                <a:cs typeface="Times New Roman"/>
              </a:rPr>
              <a:t> attribute can be used on any element to specify the natural language of the content.</a:t>
            </a:r>
            <a:endParaRPr lang="en-US" sz="2400">
              <a:latin typeface="Times New Roman"/>
              <a:ea typeface="+mn-lt"/>
              <a:cs typeface="+mn-lt"/>
            </a:endParaRPr>
          </a:p>
          <a:p>
            <a:pPr marL="285750" indent="-285750" defTabSz="914400">
              <a:buFont typeface="Arial" panose="020B0604020202020204" pitchFamily="34" charset="0"/>
              <a:buChar char="•"/>
            </a:pPr>
            <a:r>
              <a:rPr lang="en-US" sz="2400" dirty="0">
                <a:latin typeface="Times New Roman"/>
                <a:cs typeface="Times New Roman"/>
              </a:rPr>
              <a:t>There are language codes for every language. For example, we probably should start every </a:t>
            </a:r>
            <a:r>
              <a:rPr lang="en-US" sz="2400">
                <a:latin typeface="Times New Roman"/>
                <a:cs typeface="Times New Roman"/>
              </a:rPr>
              <a:t>page with this document tag, because we're writing English:</a:t>
            </a:r>
            <a:endParaRPr lang="en-US" sz="2400">
              <a:latin typeface="Times New Roman"/>
              <a:ea typeface="+mn-lt"/>
              <a:cs typeface="+mn-lt"/>
            </a:endParaRPr>
          </a:p>
          <a:p>
            <a:pPr marL="742950" lvl="1" indent="-285750" defTabSz="914400">
              <a:buFont typeface="Arial" panose="020B0604020202020204" pitchFamily="34" charset="0"/>
              <a:buChar char="•"/>
            </a:pPr>
            <a:r>
              <a:rPr lang="en-US" sz="2400">
                <a:solidFill>
                  <a:srgbClr val="0000FF"/>
                </a:solidFill>
                <a:latin typeface="Times New Roman"/>
                <a:cs typeface="Times New Roman"/>
              </a:rPr>
              <a:t>&lt;html </a:t>
            </a:r>
            <a:r>
              <a:rPr lang="en-US" sz="2400">
                <a:solidFill>
                  <a:srgbClr val="FF0000"/>
                </a:solidFill>
                <a:latin typeface="Times New Roman"/>
                <a:cs typeface="Times New Roman"/>
              </a:rPr>
              <a:t>lang</a:t>
            </a:r>
            <a:r>
              <a:rPr lang="en-US" sz="2400">
                <a:solidFill>
                  <a:srgbClr val="0000FF"/>
                </a:solidFill>
                <a:latin typeface="Times New Roman"/>
                <a:cs typeface="Times New Roman"/>
              </a:rPr>
              <a:t>=</a:t>
            </a:r>
            <a:r>
              <a:rPr lang="en-US" sz="2400">
                <a:solidFill>
                  <a:srgbClr val="A31515"/>
                </a:solidFill>
                <a:latin typeface="Times New Roman"/>
                <a:cs typeface="Times New Roman"/>
              </a:rPr>
              <a:t>"en"</a:t>
            </a:r>
            <a:r>
              <a:rPr lang="en-US" sz="2400">
                <a:solidFill>
                  <a:srgbClr val="0000FF"/>
                </a:solidFill>
                <a:latin typeface="Times New Roman"/>
                <a:cs typeface="Times New Roman"/>
              </a:rPr>
              <a:t>&gt;</a:t>
            </a:r>
            <a:endParaRPr lang="en-US" sz="2400">
              <a:latin typeface="Times New Roman"/>
              <a:ea typeface="+mn-lt"/>
              <a:cs typeface="+mn-lt"/>
            </a:endParaRPr>
          </a:p>
          <a:p>
            <a:pPr marL="285750" indent="-285750" defTabSz="914400">
              <a:buFont typeface="Arial" panose="020B0604020202020204" pitchFamily="34" charset="0"/>
              <a:buChar char="•"/>
            </a:pPr>
            <a:r>
              <a:rPr lang="en-US" sz="2400" dirty="0">
                <a:latin typeface="Times New Roman"/>
                <a:cs typeface="Times New Roman"/>
              </a:rPr>
              <a:t>This will let search engines correctly categorize the page, let the browser offer appropriate automatic translations, </a:t>
            </a:r>
            <a:r>
              <a:rPr lang="en-US" sz="2400">
                <a:latin typeface="Times New Roman"/>
                <a:cs typeface="Times New Roman"/>
              </a:rPr>
              <a:t>etc.</a:t>
            </a:r>
            <a:endParaRPr lang="en-US" sz="2400">
              <a:latin typeface="Times New Roman"/>
              <a:ea typeface="+mn-lt"/>
              <a:cs typeface="+mn-lt"/>
            </a:endParaRPr>
          </a:p>
          <a:p>
            <a:pPr marL="285750" indent="-285750" defTabSz="914400">
              <a:buFont typeface="Arial" panose="020B0604020202020204" pitchFamily="34" charset="0"/>
              <a:buChar char="•"/>
            </a:pPr>
            <a:r>
              <a:rPr lang="en-US" sz="2400" dirty="0">
                <a:latin typeface="Times New Roman"/>
                <a:cs typeface="Times New Roman"/>
              </a:rPr>
              <a:t>If we switch languages somewhere, we can specify that as </a:t>
            </a:r>
            <a:r>
              <a:rPr lang="en-US" sz="2400">
                <a:latin typeface="Times New Roman"/>
                <a:cs typeface="Times New Roman"/>
              </a:rPr>
              <a:t>well.</a:t>
            </a:r>
            <a:endParaRPr lang="en-US" sz="2400">
              <a:latin typeface="Times New Roman"/>
              <a:cs typeface="Calibri" panose="020F0502020204030204"/>
            </a:endParaRPr>
          </a:p>
          <a:p>
            <a:pPr marL="742950" lvl="1" indent="-285750" defTabSz="914400">
              <a:buFont typeface="Arial" panose="020B0604020202020204" pitchFamily="34" charset="0"/>
              <a:buChar char="•"/>
            </a:pPr>
            <a:r>
              <a:rPr lang="en-US" sz="2400">
                <a:solidFill>
                  <a:srgbClr val="0000FF"/>
                </a:solidFill>
                <a:latin typeface="Times New Roman"/>
                <a:cs typeface="Times New Roman"/>
              </a:rPr>
              <a:t>&lt;p&gt;</a:t>
            </a:r>
            <a:r>
              <a:rPr lang="en-US" sz="2400">
                <a:latin typeface="Times New Roman"/>
                <a:cs typeface="Times New Roman"/>
              </a:rPr>
              <a:t>He demanded </a:t>
            </a:r>
            <a:r>
              <a:rPr lang="en-US" sz="2400" dirty="0">
                <a:solidFill>
                  <a:srgbClr val="0000FF"/>
                </a:solidFill>
                <a:latin typeface="Times New Roman"/>
                <a:cs typeface="Times New Roman"/>
              </a:rPr>
              <a:t>&lt;q </a:t>
            </a:r>
            <a:r>
              <a:rPr lang="en-US" sz="2400" err="1">
                <a:solidFill>
                  <a:srgbClr val="FF0000"/>
                </a:solidFill>
                <a:latin typeface="Times New Roman"/>
                <a:cs typeface="Times New Roman"/>
              </a:rPr>
              <a:t>lang</a:t>
            </a:r>
            <a:r>
              <a:rPr lang="en-US" sz="2400" dirty="0">
                <a:solidFill>
                  <a:srgbClr val="0000FF"/>
                </a:solidFill>
                <a:latin typeface="Times New Roman"/>
                <a:cs typeface="Times New Roman"/>
              </a:rPr>
              <a:t>=</a:t>
            </a:r>
            <a:r>
              <a:rPr lang="en-US" sz="2400" dirty="0">
                <a:solidFill>
                  <a:srgbClr val="A31515"/>
                </a:solidFill>
                <a:latin typeface="Times New Roman"/>
                <a:cs typeface="Times New Roman"/>
              </a:rPr>
              <a:t>"</a:t>
            </a:r>
            <a:r>
              <a:rPr lang="en-US" sz="2400" err="1">
                <a:solidFill>
                  <a:srgbClr val="A31515"/>
                </a:solidFill>
                <a:latin typeface="Times New Roman"/>
                <a:cs typeface="Times New Roman"/>
              </a:rPr>
              <a:t>fr</a:t>
            </a:r>
            <a:r>
              <a:rPr lang="en-US" sz="2400" dirty="0">
                <a:solidFill>
                  <a:srgbClr val="A31515"/>
                </a:solidFill>
                <a:latin typeface="Times New Roman"/>
                <a:cs typeface="Times New Roman"/>
              </a:rPr>
              <a:t>"</a:t>
            </a:r>
            <a:r>
              <a:rPr lang="en-US" sz="2400" dirty="0">
                <a:solidFill>
                  <a:srgbClr val="0000FF"/>
                </a:solidFill>
                <a:latin typeface="Times New Roman"/>
                <a:cs typeface="Times New Roman"/>
              </a:rPr>
              <a:t>&gt;</a:t>
            </a:r>
            <a:r>
              <a:rPr lang="en-US" sz="2400" dirty="0">
                <a:latin typeface="Times New Roman"/>
                <a:cs typeface="Times New Roman"/>
              </a:rPr>
              <a:t>Quoi?</a:t>
            </a:r>
            <a:r>
              <a:rPr lang="en-US" sz="2400" dirty="0">
                <a:solidFill>
                  <a:srgbClr val="0000FF"/>
                </a:solidFill>
                <a:latin typeface="Times New Roman"/>
                <a:cs typeface="Times New Roman"/>
              </a:rPr>
              <a:t>&lt;/q&gt;</a:t>
            </a:r>
            <a:r>
              <a:rPr lang="en-US" sz="2400" dirty="0">
                <a:latin typeface="Times New Roman"/>
                <a:cs typeface="Times New Roman"/>
              </a:rPr>
              <a:t> and I was shocked.</a:t>
            </a:r>
            <a:r>
              <a:rPr lang="en-US" sz="2400" dirty="0">
                <a:solidFill>
                  <a:srgbClr val="0000FF"/>
                </a:solidFill>
                <a:latin typeface="Times New Roman"/>
                <a:cs typeface="Times New Roman"/>
              </a:rPr>
              <a:t>&lt;/p&gt;</a:t>
            </a:r>
            <a:endParaRPr lang="en-US" sz="2400">
              <a:latin typeface="Times New Roman"/>
              <a:ea typeface="+mn-lt"/>
              <a:cs typeface="+mn-lt"/>
            </a:endParaRPr>
          </a:p>
          <a:p>
            <a:pPr indent="-228600" defTabSz="914400">
              <a:lnSpc>
                <a:spcPct val="90000"/>
              </a:lnSpc>
              <a:spcAft>
                <a:spcPts val="600"/>
              </a:spcAft>
              <a:buFont typeface="Arial" panose="020B0604020202020204" pitchFamily="34" charset="0"/>
              <a:buChar char="•"/>
            </a:pPr>
            <a:endParaRPr lang="en-US" sz="2400" dirty="0">
              <a:solidFill>
                <a:srgbClr val="000000"/>
              </a:solidFill>
              <a:latin typeface="Times New Roman"/>
              <a:cs typeface="Calibri"/>
            </a:endParaRPr>
          </a:p>
        </p:txBody>
      </p:sp>
    </p:spTree>
    <p:extLst>
      <p:ext uri="{BB962C8B-B14F-4D97-AF65-F5344CB8AC3E}">
        <p14:creationId xmlns:p14="http://schemas.microsoft.com/office/powerpoint/2010/main" val="597971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itle 4">
            <a:extLst>
              <a:ext uri="{FF2B5EF4-FFF2-40B4-BE49-F238E27FC236}">
                <a16:creationId xmlns:a16="http://schemas.microsoft.com/office/drawing/2014/main" id="{D32859B5-7E75-4962-961C-4D57BCAE0C04}"/>
              </a:ext>
            </a:extLst>
          </p:cNvPr>
          <p:cNvSpPr>
            <a:spLocks noGrp="1"/>
          </p:cNvSpPr>
          <p:nvPr>
            <p:ph type="title"/>
          </p:nvPr>
        </p:nvSpPr>
        <p:spPr>
          <a:xfrm>
            <a:off x="1179226" y="826680"/>
            <a:ext cx="9833548" cy="1325563"/>
          </a:xfrm>
        </p:spPr>
        <p:txBody>
          <a:bodyPr vert="horz" lIns="91440" tIns="45720" rIns="91440" bIns="45720" rtlCol="0" anchor="ctr">
            <a:normAutofit/>
          </a:bodyPr>
          <a:lstStyle/>
          <a:p>
            <a:pPr algn="ctr"/>
            <a:r>
              <a:rPr lang="en-US" sz="4000" b="1">
                <a:solidFill>
                  <a:srgbClr val="FFFFFF"/>
                </a:solidFill>
              </a:rPr>
              <a:t>Links and</a:t>
            </a:r>
            <a:r>
              <a:rPr lang="en-US" sz="4000" b="1" kern="1200">
                <a:solidFill>
                  <a:srgbClr val="FFFFFF"/>
                </a:solidFill>
                <a:latin typeface="+mj-lt"/>
                <a:ea typeface="+mj-ea"/>
                <a:cs typeface="+mj-cs"/>
              </a:rPr>
              <a:t> Empty Tags</a:t>
            </a:r>
            <a:endParaRPr lang="en-US" sz="4000" kern="1200">
              <a:solidFill>
                <a:srgbClr val="FFFFFF"/>
              </a:solidFill>
              <a:latin typeface="+mj-lt"/>
              <a:ea typeface="+mj-ea"/>
              <a:cs typeface="+mj-cs"/>
            </a:endParaRPr>
          </a:p>
        </p:txBody>
      </p:sp>
      <p:sp>
        <p:nvSpPr>
          <p:cNvPr id="6" name="Content Placeholder 5">
            <a:extLst>
              <a:ext uri="{FF2B5EF4-FFF2-40B4-BE49-F238E27FC236}">
                <a16:creationId xmlns:a16="http://schemas.microsoft.com/office/drawing/2014/main" id="{6F01F05D-8D7C-463D-802B-89BE5FE65242}"/>
              </a:ext>
            </a:extLst>
          </p:cNvPr>
          <p:cNvSpPr>
            <a:spLocks noGrp="1"/>
          </p:cNvSpPr>
          <p:nvPr>
            <p:ph idx="1"/>
          </p:nvPr>
        </p:nvSpPr>
        <p:spPr>
          <a:xfrm>
            <a:off x="920434" y="2676027"/>
            <a:ext cx="10911849" cy="3657259"/>
          </a:xfrm>
        </p:spPr>
        <p:txBody>
          <a:bodyPr vert="horz" lIns="91440" tIns="45720" rIns="91440" bIns="45720" rtlCol="0" anchor="t">
            <a:normAutofit lnSpcReduction="10000"/>
          </a:bodyPr>
          <a:lstStyle/>
          <a:p>
            <a:pPr>
              <a:lnSpc>
                <a:spcPct val="100000"/>
              </a:lnSpc>
              <a:spcBef>
                <a:spcPts val="0"/>
              </a:spcBef>
            </a:pPr>
            <a:r>
              <a:rPr lang="en-US" sz="2000" b="1">
                <a:latin typeface="Times New Roman"/>
                <a:cs typeface="Times New Roman"/>
              </a:rPr>
              <a:t>Links:</a:t>
            </a:r>
            <a:endParaRPr lang="en-US" sz="2000">
              <a:latin typeface="Times New Roman"/>
              <a:ea typeface="+mn-lt"/>
              <a:cs typeface="+mn-lt"/>
            </a:endParaRPr>
          </a:p>
          <a:p>
            <a:pPr lvl="1" indent="-342900">
              <a:lnSpc>
                <a:spcPct val="100000"/>
              </a:lnSpc>
              <a:spcBef>
                <a:spcPts val="0"/>
              </a:spcBef>
            </a:pPr>
            <a:r>
              <a:rPr lang="en-US" sz="1800">
                <a:latin typeface="Times New Roman"/>
                <a:cs typeface="Times New Roman"/>
              </a:rPr>
              <a:t>The &lt;a&gt; tag is used to create a link, and the href attribute gives the destination.</a:t>
            </a:r>
            <a:endParaRPr lang="en-US" sz="1800">
              <a:latin typeface="Times New Roman"/>
              <a:ea typeface="+mn-lt"/>
              <a:cs typeface="+mn-lt"/>
            </a:endParaRPr>
          </a:p>
          <a:p>
            <a:pPr lvl="1" indent="-342900">
              <a:lnSpc>
                <a:spcPct val="100000"/>
              </a:lnSpc>
              <a:spcBef>
                <a:spcPts val="0"/>
              </a:spcBef>
            </a:pPr>
            <a:r>
              <a:rPr lang="en-US" sz="1800">
                <a:solidFill>
                  <a:srgbClr val="0000FF"/>
                </a:solidFill>
                <a:latin typeface="Times New Roman"/>
                <a:cs typeface="Times New Roman"/>
              </a:rPr>
              <a:t>&lt;a </a:t>
            </a:r>
            <a:r>
              <a:rPr lang="en-US" sz="1800">
                <a:solidFill>
                  <a:srgbClr val="FF0000"/>
                </a:solidFill>
                <a:latin typeface="Times New Roman"/>
                <a:cs typeface="Times New Roman"/>
              </a:rPr>
              <a:t>href</a:t>
            </a:r>
            <a:r>
              <a:rPr lang="en-US" sz="1800">
                <a:solidFill>
                  <a:srgbClr val="0000FF"/>
                </a:solidFill>
                <a:latin typeface="Times New Roman"/>
                <a:cs typeface="Times New Roman"/>
              </a:rPr>
              <a:t>=</a:t>
            </a:r>
            <a:r>
              <a:rPr lang="en-US" sz="1800">
                <a:solidFill>
                  <a:srgbClr val="A31515"/>
                </a:solidFill>
                <a:latin typeface="Times New Roman"/>
                <a:cs typeface="Times New Roman"/>
              </a:rPr>
              <a:t>"http://www.sfu.ca/"</a:t>
            </a:r>
            <a:r>
              <a:rPr lang="en-US" sz="1800">
                <a:solidFill>
                  <a:srgbClr val="0000FF"/>
                </a:solidFill>
                <a:latin typeface="Times New Roman"/>
                <a:cs typeface="Times New Roman"/>
              </a:rPr>
              <a:t>&gt;</a:t>
            </a:r>
            <a:r>
              <a:rPr lang="en-US" sz="1800">
                <a:latin typeface="Times New Roman"/>
                <a:cs typeface="Times New Roman"/>
              </a:rPr>
              <a:t>Simon Fraser University</a:t>
            </a:r>
            <a:r>
              <a:rPr lang="en-US" sz="1800">
                <a:solidFill>
                  <a:srgbClr val="0000FF"/>
                </a:solidFill>
                <a:latin typeface="Times New Roman"/>
                <a:cs typeface="Times New Roman"/>
              </a:rPr>
              <a:t>&lt;/a&gt;</a:t>
            </a:r>
            <a:endParaRPr lang="en-US" sz="1800">
              <a:latin typeface="Times New Roman"/>
              <a:cs typeface="Calibri" panose="020F0502020204030204"/>
            </a:endParaRPr>
          </a:p>
          <a:p>
            <a:pPr lvl="1" indent="-342900">
              <a:lnSpc>
                <a:spcPct val="100000"/>
              </a:lnSpc>
              <a:spcBef>
                <a:spcPts val="0"/>
              </a:spcBef>
            </a:pPr>
            <a:r>
              <a:rPr lang="en-US" sz="1800">
                <a:latin typeface="Times New Roman"/>
                <a:cs typeface="Times New Roman"/>
              </a:rPr>
              <a:t>The value for </a:t>
            </a:r>
            <a:r>
              <a:rPr lang="en-US" sz="1800">
                <a:solidFill>
                  <a:srgbClr val="FF0000"/>
                </a:solidFill>
                <a:latin typeface="Times New Roman"/>
                <a:cs typeface="Times New Roman"/>
              </a:rPr>
              <a:t>href </a:t>
            </a:r>
            <a:r>
              <a:rPr lang="en-US" sz="1800">
                <a:latin typeface="Times New Roman"/>
                <a:cs typeface="Times New Roman"/>
              </a:rPr>
              <a:t>is a URL. More later about what values can go there (besides complete absolute URLs).</a:t>
            </a:r>
            <a:endParaRPr lang="en-US" sz="1800">
              <a:latin typeface="Times New Roman"/>
              <a:ea typeface="+mn-lt"/>
              <a:cs typeface="+mn-lt"/>
            </a:endParaRPr>
          </a:p>
          <a:p>
            <a:pPr marL="0" indent="0">
              <a:lnSpc>
                <a:spcPct val="100000"/>
              </a:lnSpc>
              <a:spcBef>
                <a:spcPts val="0"/>
              </a:spcBef>
              <a:buNone/>
            </a:pPr>
            <a:endParaRPr lang="en-US" sz="2000" b="1" dirty="0">
              <a:latin typeface="Times New Roman"/>
              <a:cs typeface="Times New Roman"/>
            </a:endParaRPr>
          </a:p>
          <a:p>
            <a:pPr>
              <a:lnSpc>
                <a:spcPct val="100000"/>
              </a:lnSpc>
              <a:spcBef>
                <a:spcPts val="0"/>
              </a:spcBef>
            </a:pPr>
            <a:r>
              <a:rPr lang="en-US" sz="2000" b="1">
                <a:latin typeface="Times New Roman"/>
                <a:cs typeface="Times New Roman"/>
              </a:rPr>
              <a:t>Empty Tags</a:t>
            </a:r>
            <a:endParaRPr lang="en-US" sz="1800">
              <a:latin typeface="Times New Roman"/>
              <a:ea typeface="+mn-lt"/>
              <a:cs typeface="+mn-lt"/>
            </a:endParaRPr>
          </a:p>
          <a:p>
            <a:pPr lvl="1" indent="-342900">
              <a:lnSpc>
                <a:spcPct val="100000"/>
              </a:lnSpc>
              <a:spcBef>
                <a:spcPts val="0"/>
              </a:spcBef>
            </a:pPr>
            <a:r>
              <a:rPr lang="en-US" sz="1800">
                <a:solidFill>
                  <a:srgbClr val="0000FF"/>
                </a:solidFill>
                <a:latin typeface="Times New Roman"/>
                <a:cs typeface="Times New Roman"/>
              </a:rPr>
              <a:t>&lt;meta </a:t>
            </a:r>
            <a:r>
              <a:rPr lang="en-US" sz="1800">
                <a:solidFill>
                  <a:srgbClr val="FF0000"/>
                </a:solidFill>
                <a:latin typeface="Times New Roman"/>
                <a:cs typeface="Times New Roman"/>
              </a:rPr>
              <a:t>charset</a:t>
            </a:r>
            <a:r>
              <a:rPr lang="en-US" sz="1800">
                <a:solidFill>
                  <a:srgbClr val="0000FF"/>
                </a:solidFill>
                <a:latin typeface="Times New Roman"/>
                <a:cs typeface="Times New Roman"/>
              </a:rPr>
              <a:t>=</a:t>
            </a:r>
            <a:r>
              <a:rPr lang="en-US" sz="1800">
                <a:solidFill>
                  <a:srgbClr val="A31515"/>
                </a:solidFill>
                <a:latin typeface="Times New Roman"/>
                <a:cs typeface="Times New Roman"/>
              </a:rPr>
              <a:t>"UTF-8"</a:t>
            </a:r>
            <a:r>
              <a:rPr lang="en-US" sz="1800">
                <a:solidFill>
                  <a:srgbClr val="0000FF"/>
                </a:solidFill>
                <a:latin typeface="Times New Roman"/>
                <a:cs typeface="Times New Roman"/>
              </a:rPr>
              <a:t> /&gt;</a:t>
            </a:r>
            <a:r>
              <a:rPr lang="en-US" sz="1800">
                <a:latin typeface="Times New Roman"/>
                <a:cs typeface="Times New Roman"/>
              </a:rPr>
              <a:t>i.e. there was no &lt;/meta&gt; anywhere.</a:t>
            </a:r>
            <a:endParaRPr lang="en-US" sz="1800">
              <a:latin typeface="Times New Roman"/>
              <a:cs typeface="Calibri" panose="020F0502020204030204"/>
            </a:endParaRPr>
          </a:p>
          <a:p>
            <a:pPr lvl="1" indent="-342900">
              <a:lnSpc>
                <a:spcPct val="100000"/>
              </a:lnSpc>
              <a:spcBef>
                <a:spcPts val="0"/>
              </a:spcBef>
            </a:pPr>
            <a:r>
              <a:rPr lang="en-US" sz="1800">
                <a:latin typeface="Times New Roman"/>
                <a:cs typeface="Times New Roman"/>
              </a:rPr>
              <a:t>The &lt;meta&gt; tag is an </a:t>
            </a:r>
            <a:r>
              <a:rPr lang="en-US" sz="1800" i="1">
                <a:solidFill>
                  <a:srgbClr val="000000"/>
                </a:solidFill>
                <a:latin typeface="Times New Roman"/>
                <a:cs typeface="Times New Roman"/>
              </a:rPr>
              <a:t>empty tag</a:t>
            </a:r>
            <a:r>
              <a:rPr lang="en-US" sz="1800">
                <a:latin typeface="Times New Roman"/>
                <a:cs typeface="Times New Roman"/>
              </a:rPr>
              <a:t>: one that has no contents. Since it's empty, it must be closed right away. The /&gt; is how we will specify that. It's a signal that the tag is closing </a:t>
            </a:r>
            <a:r>
              <a:rPr lang="en-US" sz="1800" i="1">
                <a:latin typeface="Times New Roman"/>
                <a:cs typeface="Times New Roman"/>
              </a:rPr>
              <a:t>now</a:t>
            </a:r>
            <a:r>
              <a:rPr lang="en-US" sz="1800">
                <a:latin typeface="Times New Roman"/>
                <a:cs typeface="Times New Roman"/>
              </a:rPr>
              <a:t> and there are no contents</a:t>
            </a:r>
            <a:endParaRPr lang="en-US" sz="1800">
              <a:latin typeface="Times New Roman"/>
              <a:cs typeface="Calibri" panose="020F0502020204030204"/>
            </a:endParaRPr>
          </a:p>
          <a:p>
            <a:pPr lvl="1" indent="-342900">
              <a:lnSpc>
                <a:spcPct val="100000"/>
              </a:lnSpc>
              <a:spcBef>
                <a:spcPts val="0"/>
              </a:spcBef>
            </a:pPr>
            <a:r>
              <a:rPr lang="en-US" sz="1800">
                <a:latin typeface="Times New Roman"/>
                <a:cs typeface="Times New Roman"/>
              </a:rPr>
              <a:t>Another empty tag: &lt;img /&gt; which is used to insert an image onto a page.</a:t>
            </a:r>
            <a:endParaRPr lang="en-US" sz="1800">
              <a:latin typeface="Times New Roman"/>
              <a:cs typeface="Calibri" panose="020F0502020204030204"/>
            </a:endParaRPr>
          </a:p>
          <a:p>
            <a:pPr lvl="2">
              <a:lnSpc>
                <a:spcPct val="100000"/>
              </a:lnSpc>
              <a:spcBef>
                <a:spcPts val="0"/>
              </a:spcBef>
            </a:pPr>
            <a:r>
              <a:rPr lang="en-US" sz="1800">
                <a:solidFill>
                  <a:srgbClr val="0000FF"/>
                </a:solidFill>
                <a:latin typeface="Times New Roman"/>
                <a:cs typeface="Times New Roman"/>
              </a:rPr>
              <a:t>&lt;img </a:t>
            </a:r>
            <a:r>
              <a:rPr lang="en-US" sz="1800">
                <a:solidFill>
                  <a:srgbClr val="FF0000"/>
                </a:solidFill>
                <a:latin typeface="Times New Roman"/>
                <a:cs typeface="Times New Roman"/>
              </a:rPr>
              <a:t>src</a:t>
            </a:r>
            <a:r>
              <a:rPr lang="en-US" sz="1800">
                <a:solidFill>
                  <a:srgbClr val="0000FF"/>
                </a:solidFill>
                <a:latin typeface="Times New Roman"/>
                <a:cs typeface="Times New Roman"/>
              </a:rPr>
              <a:t>=</a:t>
            </a:r>
            <a:r>
              <a:rPr lang="en-US" sz="1800">
                <a:solidFill>
                  <a:srgbClr val="A31515"/>
                </a:solidFill>
                <a:latin typeface="Times New Roman"/>
                <a:cs typeface="Times New Roman"/>
              </a:rPr>
              <a:t>"group.jpg"</a:t>
            </a:r>
            <a:r>
              <a:rPr lang="en-US" sz="1800" dirty="0">
                <a:solidFill>
                  <a:srgbClr val="0000FF"/>
                </a:solidFill>
                <a:latin typeface="Times New Roman"/>
                <a:cs typeface="Times New Roman"/>
              </a:rPr>
              <a:t> </a:t>
            </a:r>
            <a:r>
              <a:rPr lang="en-US" sz="1800">
                <a:solidFill>
                  <a:srgbClr val="FF0000"/>
                </a:solidFill>
                <a:latin typeface="Times New Roman"/>
                <a:cs typeface="Times New Roman"/>
              </a:rPr>
              <a:t>alt</a:t>
            </a:r>
            <a:r>
              <a:rPr lang="en-US" sz="1800">
                <a:solidFill>
                  <a:srgbClr val="0000FF"/>
                </a:solidFill>
                <a:latin typeface="Times New Roman"/>
                <a:cs typeface="Times New Roman"/>
              </a:rPr>
              <a:t>=</a:t>
            </a:r>
            <a:r>
              <a:rPr lang="en-US" sz="1800">
                <a:solidFill>
                  <a:srgbClr val="A31515"/>
                </a:solidFill>
                <a:latin typeface="Times New Roman"/>
                <a:cs typeface="Times New Roman"/>
              </a:rPr>
              <a:t>"a group of people"</a:t>
            </a:r>
            <a:r>
              <a:rPr lang="en-US" sz="1800">
                <a:solidFill>
                  <a:srgbClr val="0000FF"/>
                </a:solidFill>
                <a:latin typeface="Times New Roman"/>
                <a:cs typeface="Times New Roman"/>
              </a:rPr>
              <a:t> /&gt;</a:t>
            </a:r>
            <a:endParaRPr lang="en-US" sz="1800">
              <a:latin typeface="Times New Roman"/>
              <a:cs typeface="Calibri" panose="020F0502020204030204"/>
            </a:endParaRPr>
          </a:p>
          <a:p>
            <a:pPr lvl="1" indent="-342900">
              <a:lnSpc>
                <a:spcPct val="100000"/>
              </a:lnSpc>
              <a:spcBef>
                <a:spcPts val="0"/>
              </a:spcBef>
            </a:pPr>
            <a:r>
              <a:rPr lang="en-US" sz="1800">
                <a:latin typeface="Times New Roman"/>
                <a:cs typeface="Times New Roman"/>
              </a:rPr>
              <a:t>The src attribute is used to give the location where the image can be found. In this case, a file in the same directory as the .html. (Also a URL: again, more later.)</a:t>
            </a:r>
            <a:endParaRPr lang="en-US" sz="1800">
              <a:latin typeface="Times New Roman"/>
              <a:ea typeface="+mn-lt"/>
              <a:cs typeface="+mn-lt"/>
            </a:endParaRPr>
          </a:p>
          <a:p>
            <a:pPr>
              <a:lnSpc>
                <a:spcPct val="100000"/>
              </a:lnSpc>
              <a:spcBef>
                <a:spcPts val="0"/>
              </a:spcBef>
            </a:pPr>
            <a:endParaRPr lang="en-US" sz="1800" dirty="0">
              <a:solidFill>
                <a:srgbClr val="000000"/>
              </a:solidFill>
              <a:latin typeface="Times New Roman"/>
              <a:cs typeface="Times New Roman"/>
            </a:endParaRPr>
          </a:p>
          <a:p>
            <a:endParaRPr lang="en-US" sz="1800" dirty="0">
              <a:solidFill>
                <a:srgbClr val="000000"/>
              </a:solidFill>
              <a:latin typeface="Times New Roman"/>
              <a:cs typeface="Calibri"/>
            </a:endParaRPr>
          </a:p>
        </p:txBody>
      </p:sp>
    </p:spTree>
    <p:extLst>
      <p:ext uri="{BB962C8B-B14F-4D97-AF65-F5344CB8AC3E}">
        <p14:creationId xmlns:p14="http://schemas.microsoft.com/office/powerpoint/2010/main" val="1747489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2BB6800-385E-4EC0-83DD-D837A2AEFB79}"/>
              </a:ext>
            </a:extLst>
          </p:cNvPr>
          <p:cNvSpPr>
            <a:spLocks noGrp="1"/>
          </p:cNvSpPr>
          <p:nvPr>
            <p:ph type="title"/>
          </p:nvPr>
        </p:nvSpPr>
        <p:spPr>
          <a:xfrm>
            <a:off x="1179226" y="826680"/>
            <a:ext cx="9833548" cy="1325563"/>
          </a:xfrm>
        </p:spPr>
        <p:txBody>
          <a:bodyPr>
            <a:normAutofit/>
          </a:bodyPr>
          <a:lstStyle/>
          <a:p>
            <a:pPr algn="ctr"/>
            <a:r>
              <a:rPr lang="en-US" sz="4000" b="1" cap="all">
                <a:solidFill>
                  <a:schemeClr val="bg1"/>
                </a:solidFill>
                <a:cs typeface="Calibri Light"/>
              </a:rPr>
              <a:t>SEMANTIC MARKUP</a:t>
            </a:r>
            <a:r>
              <a:rPr lang="en-US" sz="4000" cap="all" dirty="0">
                <a:solidFill>
                  <a:schemeClr val="bg1"/>
                </a:solidFill>
                <a:cs typeface="Calibri Light"/>
              </a:rPr>
              <a:t> </a:t>
            </a:r>
            <a:endParaRPr lang="en-GB" sz="4000" dirty="0">
              <a:solidFill>
                <a:schemeClr val="bg1"/>
              </a:solidFill>
              <a:ea typeface="+mj-lt"/>
              <a:cs typeface="+mj-lt"/>
            </a:endParaRPr>
          </a:p>
        </p:txBody>
      </p:sp>
      <p:sp>
        <p:nvSpPr>
          <p:cNvPr id="3" name="Content Placeholder 2">
            <a:extLst>
              <a:ext uri="{FF2B5EF4-FFF2-40B4-BE49-F238E27FC236}">
                <a16:creationId xmlns:a16="http://schemas.microsoft.com/office/drawing/2014/main" id="{338ECC7B-47A9-49AB-9C19-2CA8357FDB56}"/>
              </a:ext>
            </a:extLst>
          </p:cNvPr>
          <p:cNvSpPr>
            <a:spLocks noGrp="1"/>
          </p:cNvSpPr>
          <p:nvPr>
            <p:ph idx="1"/>
          </p:nvPr>
        </p:nvSpPr>
        <p:spPr>
          <a:xfrm>
            <a:off x="1179226" y="2676027"/>
            <a:ext cx="8482077" cy="3887296"/>
          </a:xfrm>
        </p:spPr>
        <p:txBody>
          <a:bodyPr vert="horz" lIns="91440" tIns="45720" rIns="91440" bIns="45720" rtlCol="0" anchor="t">
            <a:noAutofit/>
          </a:bodyPr>
          <a:lstStyle/>
          <a:p>
            <a:pPr marL="342900" indent="-285750">
              <a:lnSpc>
                <a:spcPct val="110000"/>
              </a:lnSpc>
              <a:spcBef>
                <a:spcPts val="0"/>
              </a:spcBef>
              <a:spcAft>
                <a:spcPts val="600"/>
              </a:spcAft>
            </a:pPr>
            <a:r>
              <a:rPr lang="en-US" sz="1800">
                <a:latin typeface="Times New Roman"/>
                <a:cs typeface="Times New Roman"/>
              </a:rPr>
              <a:t>HTML tags focus on the </a:t>
            </a:r>
            <a:r>
              <a:rPr lang="en-US" sz="1800" i="1">
                <a:latin typeface="Times New Roman"/>
                <a:cs typeface="Times New Roman"/>
              </a:rPr>
              <a:t>meaning</a:t>
            </a:r>
            <a:r>
              <a:rPr lang="en-US" sz="1800">
                <a:latin typeface="Times New Roman"/>
                <a:cs typeface="Times New Roman"/>
              </a:rPr>
              <a:t> or </a:t>
            </a:r>
            <a:r>
              <a:rPr lang="en-US" sz="1800" i="1">
                <a:latin typeface="Times New Roman"/>
                <a:cs typeface="Times New Roman"/>
              </a:rPr>
              <a:t>purpose</a:t>
            </a:r>
            <a:r>
              <a:rPr lang="en-US" sz="1800">
                <a:latin typeface="Times New Roman"/>
                <a:cs typeface="Times New Roman"/>
              </a:rPr>
              <a:t> or type of content they hold.</a:t>
            </a:r>
            <a:endParaRPr lang="en-US" sz="1800" dirty="0">
              <a:latin typeface="Times New Roman"/>
              <a:cs typeface="Calibri" panose="020F0502020204030204"/>
            </a:endParaRPr>
          </a:p>
          <a:p>
            <a:pPr marL="342900" indent="-285750">
              <a:lnSpc>
                <a:spcPct val="110000"/>
              </a:lnSpc>
              <a:spcBef>
                <a:spcPts val="0"/>
              </a:spcBef>
              <a:spcAft>
                <a:spcPts val="600"/>
              </a:spcAft>
            </a:pPr>
            <a:r>
              <a:rPr lang="en-US" sz="1800">
                <a:latin typeface="Times New Roman"/>
                <a:cs typeface="Times New Roman"/>
              </a:rPr>
              <a:t>HTML is a </a:t>
            </a:r>
            <a:r>
              <a:rPr lang="en-US" sz="1800" i="1">
                <a:solidFill>
                  <a:schemeClr val="accent1"/>
                </a:solidFill>
                <a:latin typeface="Times New Roman"/>
                <a:cs typeface="Times New Roman"/>
              </a:rPr>
              <a:t>semantic markup language</a:t>
            </a:r>
            <a:r>
              <a:rPr lang="en-US" sz="1800">
                <a:solidFill>
                  <a:schemeClr val="accent2"/>
                </a:solidFill>
                <a:latin typeface="Times New Roman"/>
                <a:cs typeface="Times New Roman"/>
              </a:rPr>
              <a:t>.</a:t>
            </a:r>
            <a:r>
              <a:rPr lang="en-US" sz="1800">
                <a:latin typeface="Times New Roman"/>
                <a:cs typeface="Times New Roman"/>
              </a:rPr>
              <a:t> Semantic: to do with meaning.</a:t>
            </a:r>
            <a:endParaRPr lang="en-US" sz="1800">
              <a:latin typeface="Times New Roman"/>
              <a:ea typeface="+mn-lt"/>
              <a:cs typeface="+mn-lt"/>
            </a:endParaRPr>
          </a:p>
          <a:p>
            <a:pPr marL="342900" indent="-285750">
              <a:lnSpc>
                <a:spcPct val="110000"/>
              </a:lnSpc>
              <a:spcBef>
                <a:spcPts val="0"/>
              </a:spcBef>
              <a:spcAft>
                <a:spcPts val="600"/>
              </a:spcAft>
              <a:buFont typeface="Arial"/>
            </a:pPr>
            <a:r>
              <a:rPr lang="en-US" sz="1800">
                <a:latin typeface="Times New Roman"/>
                <a:cs typeface="Times New Roman"/>
              </a:rPr>
              <a:t>Everything we have expressed in HTML has been semantic:</a:t>
            </a:r>
            <a:endParaRPr lang="en-US" sz="1800" dirty="0">
              <a:latin typeface="Times New Roman"/>
              <a:ea typeface="+mn-lt"/>
              <a:cs typeface="+mn-lt"/>
            </a:endParaRPr>
          </a:p>
          <a:p>
            <a:pPr marL="1257300" lvl="2">
              <a:lnSpc>
                <a:spcPct val="110000"/>
              </a:lnSpc>
              <a:spcBef>
                <a:spcPts val="0"/>
              </a:spcBef>
              <a:spcAft>
                <a:spcPts val="600"/>
              </a:spcAft>
              <a:buFont typeface="Arial,Sans-Serif" panose="020B0604020202020204" pitchFamily="34" charset="0"/>
            </a:pPr>
            <a:r>
              <a:rPr lang="en-US" sz="1800">
                <a:latin typeface="Times New Roman"/>
                <a:cs typeface="Times New Roman"/>
              </a:rPr>
              <a:t> &lt;p&gt; = paragraph, </a:t>
            </a:r>
            <a:endParaRPr lang="en-US" sz="1800" dirty="0">
              <a:latin typeface="Times New Roman"/>
              <a:ea typeface="+mn-lt"/>
              <a:cs typeface="+mn-lt"/>
            </a:endParaRPr>
          </a:p>
          <a:p>
            <a:pPr marL="1257300" lvl="2">
              <a:lnSpc>
                <a:spcPct val="110000"/>
              </a:lnSpc>
              <a:spcBef>
                <a:spcPts val="0"/>
              </a:spcBef>
              <a:spcAft>
                <a:spcPts val="600"/>
              </a:spcAft>
              <a:buFont typeface="Arial,Sans-Serif" panose="020B0604020202020204" pitchFamily="34" charset="0"/>
            </a:pPr>
            <a:r>
              <a:rPr lang="en-US" sz="1800">
                <a:latin typeface="Times New Roman"/>
                <a:cs typeface="Times New Roman"/>
              </a:rPr>
              <a:t>&lt;h1&gt; = level-1 heading, </a:t>
            </a:r>
            <a:endParaRPr lang="en-US" sz="1800" dirty="0">
              <a:latin typeface="Times New Roman"/>
              <a:ea typeface="+mn-lt"/>
              <a:cs typeface="+mn-lt"/>
            </a:endParaRPr>
          </a:p>
          <a:p>
            <a:pPr marL="1257300" lvl="2">
              <a:lnSpc>
                <a:spcPct val="110000"/>
              </a:lnSpc>
              <a:spcBef>
                <a:spcPts val="0"/>
              </a:spcBef>
              <a:spcAft>
                <a:spcPts val="600"/>
              </a:spcAft>
              <a:buFont typeface="Arial,Sans-Serif" panose="020B0604020202020204" pitchFamily="34" charset="0"/>
            </a:pPr>
            <a:r>
              <a:rPr lang="en-US" sz="1800">
                <a:latin typeface="Times New Roman"/>
                <a:cs typeface="Times New Roman"/>
              </a:rPr>
              <a:t>&lt;em&gt; = text that's emphasized, etc.</a:t>
            </a:r>
            <a:endParaRPr lang="en-US" sz="1800" dirty="0">
              <a:latin typeface="Times New Roman"/>
              <a:ea typeface="+mn-lt"/>
              <a:cs typeface="+mn-lt"/>
            </a:endParaRPr>
          </a:p>
          <a:p>
            <a:pPr marL="285750">
              <a:lnSpc>
                <a:spcPct val="110000"/>
              </a:lnSpc>
              <a:spcBef>
                <a:spcPts val="0"/>
              </a:spcBef>
              <a:spcAft>
                <a:spcPts val="600"/>
              </a:spcAft>
              <a:buFont typeface="Arial,Sans-Serif" panose="020B0604020202020204" pitchFamily="34" charset="0"/>
            </a:pPr>
            <a:r>
              <a:rPr lang="en-US" sz="1800">
                <a:latin typeface="Times New Roman"/>
                <a:cs typeface="Times New Roman"/>
              </a:rPr>
              <a:t>The opposite: </a:t>
            </a:r>
            <a:r>
              <a:rPr lang="en-US" sz="1800" i="1">
                <a:solidFill>
                  <a:schemeClr val="accent1"/>
                </a:solidFill>
                <a:latin typeface="Times New Roman"/>
                <a:cs typeface="Times New Roman"/>
              </a:rPr>
              <a:t>visual or presentational markup</a:t>
            </a:r>
            <a:r>
              <a:rPr lang="en-US" sz="1800">
                <a:latin typeface="Times New Roman"/>
                <a:cs typeface="Times New Roman"/>
              </a:rPr>
              <a:t>, as you would often use in MS Word or similar, where you specify bold or 16 pt font. Word's styles are generally semantic.</a:t>
            </a:r>
            <a:endParaRPr lang="en-US" sz="1800" dirty="0">
              <a:latin typeface="Times New Roman"/>
              <a:ea typeface="+mn-lt"/>
              <a:cs typeface="+mn-lt"/>
            </a:endParaRPr>
          </a:p>
          <a:p>
            <a:pPr marL="285750">
              <a:lnSpc>
                <a:spcPct val="110000"/>
              </a:lnSpc>
              <a:spcBef>
                <a:spcPts val="0"/>
              </a:spcBef>
              <a:spcAft>
                <a:spcPts val="600"/>
              </a:spcAft>
              <a:buFont typeface="Arial,Sans-Serif" panose="020B0604020202020204" pitchFamily="34" charset="0"/>
            </a:pPr>
            <a:r>
              <a:rPr lang="en-US" sz="1800">
                <a:latin typeface="Times New Roman"/>
                <a:cs typeface="Times New Roman"/>
              </a:rPr>
              <a:t>When writing HTML, your job is to worry about the meaning, not the appearance, of the content. Describe the meaning of the content you have as best possible with the tags available. Pay attention to the meanings given in the reference.</a:t>
            </a:r>
            <a:endParaRPr lang="en-US" sz="1800" dirty="0">
              <a:latin typeface="Times New Roman"/>
              <a:ea typeface="+mn-lt"/>
              <a:cs typeface="+mn-lt"/>
            </a:endParaRPr>
          </a:p>
          <a:p>
            <a:pPr>
              <a:lnSpc>
                <a:spcPct val="110000"/>
              </a:lnSpc>
              <a:spcBef>
                <a:spcPts val="0"/>
              </a:spcBef>
              <a:spcAft>
                <a:spcPts val="600"/>
              </a:spcAft>
              <a:buFont typeface="Arial,Sans-Serif" panose="020B0604020202020204" pitchFamily="34" charset="0"/>
            </a:pPr>
            <a:endParaRPr lang="en-US" sz="1800" dirty="0">
              <a:latin typeface="Times New Roman"/>
              <a:ea typeface="+mn-lt"/>
              <a:cs typeface="+mn-lt"/>
            </a:endParaRPr>
          </a:p>
          <a:p>
            <a:pPr>
              <a:lnSpc>
                <a:spcPct val="110000"/>
              </a:lnSpc>
              <a:spcBef>
                <a:spcPts val="0"/>
              </a:spcBef>
              <a:spcAft>
                <a:spcPts val="600"/>
              </a:spcAft>
              <a:buFont typeface="Arial,Sans-Serif" panose="020B0604020202020204" pitchFamily="34" charset="0"/>
            </a:pPr>
            <a:r>
              <a:rPr lang="en-US" sz="1800">
                <a:latin typeface="Times New Roman"/>
                <a:cs typeface="Times New Roman"/>
              </a:rPr>
              <a:t>We will worry about appearance later with CSS.</a:t>
            </a:r>
            <a:endParaRPr lang="en-US" sz="1800" dirty="0">
              <a:latin typeface="Times New Roman"/>
              <a:ea typeface="+mn-lt"/>
              <a:cs typeface="+mn-lt"/>
            </a:endParaRPr>
          </a:p>
          <a:p>
            <a:pPr>
              <a:lnSpc>
                <a:spcPct val="110000"/>
              </a:lnSpc>
              <a:spcBef>
                <a:spcPts val="0"/>
              </a:spcBef>
              <a:spcAft>
                <a:spcPts val="600"/>
              </a:spcAft>
              <a:buFont typeface="Arial,Sans-Serif" panose="020B0604020202020204" pitchFamily="34" charset="0"/>
            </a:pPr>
            <a:r>
              <a:rPr lang="en-US" sz="1800">
                <a:latin typeface="Times New Roman"/>
                <a:cs typeface="Times New Roman"/>
              </a:rPr>
              <a:t>CSS is where you can express things like all &lt;p&gt; elements should appear with font </a:t>
            </a:r>
            <a:r>
              <a:rPr lang="en-US" sz="1800" i="1">
                <a:latin typeface="Times New Roman"/>
                <a:cs typeface="Times New Roman"/>
              </a:rPr>
              <a:t>X</a:t>
            </a:r>
            <a:r>
              <a:rPr lang="en-US" sz="1800">
                <a:latin typeface="Times New Roman"/>
                <a:cs typeface="Times New Roman"/>
              </a:rPr>
              <a:t>, left-justified, red.</a:t>
            </a:r>
            <a:endParaRPr lang="en-GB" sz="1800">
              <a:latin typeface="Times New Roman"/>
              <a:cs typeface="Times New Roman"/>
            </a:endParaRPr>
          </a:p>
        </p:txBody>
      </p:sp>
      <p:pic>
        <p:nvPicPr>
          <p:cNvPr id="4" name="Picture 4" descr="A screenshot of a cell phone&#10;&#10;Description generated with very high confidence">
            <a:extLst>
              <a:ext uri="{FF2B5EF4-FFF2-40B4-BE49-F238E27FC236}">
                <a16:creationId xmlns:a16="http://schemas.microsoft.com/office/drawing/2014/main" id="{EE902F2D-3FCF-49E5-96D7-3450EEA45B09}"/>
              </a:ext>
            </a:extLst>
          </p:cNvPr>
          <p:cNvPicPr>
            <a:picLocks noChangeAspect="1"/>
          </p:cNvPicPr>
          <p:nvPr/>
        </p:nvPicPr>
        <p:blipFill>
          <a:blip r:embed="rId3"/>
          <a:stretch>
            <a:fillRect/>
          </a:stretch>
        </p:blipFill>
        <p:spPr>
          <a:xfrm>
            <a:off x="9109494" y="2507388"/>
            <a:ext cx="3001992" cy="2533338"/>
          </a:xfrm>
          <a:prstGeom prst="rect">
            <a:avLst/>
          </a:prstGeom>
        </p:spPr>
      </p:pic>
    </p:spTree>
    <p:extLst>
      <p:ext uri="{BB962C8B-B14F-4D97-AF65-F5344CB8AC3E}">
        <p14:creationId xmlns:p14="http://schemas.microsoft.com/office/powerpoint/2010/main" val="20976164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6F450F33-6994-4DD1-979E-B0C8942F7208}"/>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Semantic Markup: Why?</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D9AB772B-2197-4C64-ACF0-761C963081C6}"/>
              </a:ext>
            </a:extLst>
          </p:cNvPr>
          <p:cNvSpPr txBox="1"/>
          <p:nvPr/>
        </p:nvSpPr>
        <p:spPr>
          <a:xfrm>
            <a:off x="1092962" y="2891687"/>
            <a:ext cx="9833548" cy="3743523"/>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indent="-228600" defTabSz="914400">
              <a:lnSpc>
                <a:spcPct val="90000"/>
              </a:lnSpc>
              <a:spcAft>
                <a:spcPts val="600"/>
              </a:spcAft>
              <a:buFont typeface="Arial" panose="020B0604020202020204" pitchFamily="34" charset="0"/>
              <a:buChar char="•"/>
            </a:pPr>
            <a:r>
              <a:rPr lang="en-US" sz="2400">
                <a:solidFill>
                  <a:srgbClr val="000000"/>
                </a:solidFill>
              </a:rPr>
              <a:t>Why bother with a semantic markup language and another layer for presentation?</a:t>
            </a:r>
            <a:endParaRPr lang="en-US" sz="2400">
              <a:solidFill>
                <a:srgbClr val="000000"/>
              </a:solidFill>
              <a:cs typeface="Calibri"/>
            </a:endParaRPr>
          </a:p>
          <a:p>
            <a:pPr lvl="1" indent="-228600" defTabSz="914400">
              <a:lnSpc>
                <a:spcPct val="90000"/>
              </a:lnSpc>
              <a:spcAft>
                <a:spcPts val="600"/>
              </a:spcAft>
              <a:buFont typeface="Arial" panose="020B0604020202020204" pitchFamily="34" charset="0"/>
              <a:buChar char="•"/>
            </a:pPr>
            <a:r>
              <a:rPr lang="en-US" sz="2400" b="1">
                <a:solidFill>
                  <a:srgbClr val="000000"/>
                </a:solidFill>
              </a:rPr>
              <a:t>Easier to maintain and update the site</a:t>
            </a:r>
            <a:r>
              <a:rPr lang="en-US" sz="2400">
                <a:solidFill>
                  <a:srgbClr val="000000"/>
                </a:solidFill>
              </a:rPr>
              <a:t>: if we want every &lt;p&gt; to look different, just update one thing the CSS.</a:t>
            </a:r>
            <a:endParaRPr lang="en-US" sz="2400">
              <a:solidFill>
                <a:srgbClr val="000000"/>
              </a:solidFill>
              <a:cs typeface="Calibri"/>
            </a:endParaRPr>
          </a:p>
          <a:p>
            <a:pPr lvl="1" indent="-228600" defTabSz="914400">
              <a:lnSpc>
                <a:spcPct val="90000"/>
              </a:lnSpc>
              <a:spcAft>
                <a:spcPts val="600"/>
              </a:spcAft>
              <a:buFont typeface="Arial" panose="020B0604020202020204" pitchFamily="34" charset="0"/>
              <a:buChar char="•"/>
            </a:pPr>
            <a:r>
              <a:rPr lang="en-US" sz="2400" b="1">
                <a:solidFill>
                  <a:srgbClr val="000000"/>
                </a:solidFill>
              </a:rPr>
              <a:t>Semantic markup should help search engines: </a:t>
            </a:r>
            <a:r>
              <a:rPr lang="en-US" sz="2400">
                <a:solidFill>
                  <a:srgbClr val="000000"/>
                </a:solidFill>
              </a:rPr>
              <a:t>they can extract a lot of meaning from just the markup and better categorize your pages.</a:t>
            </a:r>
            <a:endParaRPr lang="en-US" sz="2400">
              <a:solidFill>
                <a:srgbClr val="000000"/>
              </a:solidFill>
              <a:cs typeface="Calibri"/>
            </a:endParaRPr>
          </a:p>
          <a:p>
            <a:pPr lvl="1" indent="-228600" defTabSz="914400">
              <a:lnSpc>
                <a:spcPct val="90000"/>
              </a:lnSpc>
              <a:spcAft>
                <a:spcPts val="600"/>
              </a:spcAft>
              <a:buFont typeface="Arial" panose="020B0604020202020204" pitchFamily="34" charset="0"/>
              <a:buChar char="•"/>
            </a:pPr>
            <a:r>
              <a:rPr lang="en-US" sz="2400" b="1">
                <a:solidFill>
                  <a:srgbClr val="000000"/>
                </a:solidFill>
              </a:rPr>
              <a:t>Easier to adapt pages to different situations.</a:t>
            </a:r>
            <a:endParaRPr lang="en-US" sz="2400" b="1">
              <a:solidFill>
                <a:srgbClr val="000000"/>
              </a:solidFill>
              <a:cs typeface="Calibri"/>
            </a:endParaRPr>
          </a:p>
          <a:p>
            <a:pPr lvl="2" indent="-228600" defTabSz="914400">
              <a:lnSpc>
                <a:spcPct val="90000"/>
              </a:lnSpc>
              <a:spcAft>
                <a:spcPts val="600"/>
              </a:spcAft>
              <a:buFont typeface="Arial" panose="020B0604020202020204" pitchFamily="34" charset="0"/>
              <a:buChar char="•"/>
            </a:pPr>
            <a:r>
              <a:rPr lang="en-US" sz="2400">
                <a:solidFill>
                  <a:srgbClr val="000000"/>
                </a:solidFill>
              </a:rPr>
              <a:t>For example, on a mobile browser, you might want a different font size, or arrangement of the content. We can express this in CSS, but the semantic content doesn't change: a heading is still a heading.</a:t>
            </a:r>
            <a:endParaRPr lang="en-US" sz="2400">
              <a:solidFill>
                <a:srgbClr val="000000"/>
              </a:solidFill>
              <a:cs typeface="Calibri"/>
            </a:endParaRPr>
          </a:p>
        </p:txBody>
      </p:sp>
    </p:spTree>
    <p:extLst>
      <p:ext uri="{BB962C8B-B14F-4D97-AF65-F5344CB8AC3E}">
        <p14:creationId xmlns:p14="http://schemas.microsoft.com/office/powerpoint/2010/main" val="1355129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45196179-4AA0-4F6F-8849-1E9511415959}"/>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Example Page</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86F1BE41-7F68-4A4D-A088-769502199BC5}"/>
              </a:ext>
            </a:extLst>
          </p:cNvPr>
          <p:cNvSpPr txBox="1"/>
          <p:nvPr/>
        </p:nvSpPr>
        <p:spPr>
          <a:xfrm>
            <a:off x="1064207" y="2862932"/>
            <a:ext cx="10653057" cy="3513485"/>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indent="-228600" defTabSz="914400">
              <a:lnSpc>
                <a:spcPct val="90000"/>
              </a:lnSpc>
              <a:spcAft>
                <a:spcPts val="600"/>
              </a:spcAft>
              <a:buFont typeface="Arial" panose="020B0604020202020204" pitchFamily="34" charset="0"/>
              <a:buChar char="•"/>
            </a:pPr>
            <a:r>
              <a:rPr lang="en-US" sz="2400">
                <a:solidFill>
                  <a:srgbClr val="000000"/>
                </a:solidFill>
              </a:rPr>
              <a:t>Let's put together a more realistic example: we will use HTML to mark up a recipe.</a:t>
            </a:r>
            <a:endParaRPr lang="en-US" sz="2400">
              <a:solidFill>
                <a:srgbClr val="000000"/>
              </a:solidFill>
              <a:cs typeface="Calibri"/>
            </a:endParaRPr>
          </a:p>
          <a:p>
            <a:pPr indent="-228600" defTabSz="914400">
              <a:lnSpc>
                <a:spcPct val="90000"/>
              </a:lnSpc>
              <a:spcAft>
                <a:spcPts val="600"/>
              </a:spcAft>
              <a:buFont typeface="Arial" panose="020B0604020202020204" pitchFamily="34" charset="0"/>
              <a:buChar char="•"/>
            </a:pPr>
            <a:r>
              <a:rPr lang="en-US" sz="2400">
                <a:solidFill>
                  <a:srgbClr val="000000"/>
                </a:solidFill>
              </a:rPr>
              <a:t>Parts of the page we need to decide on markup for: serving size (serves 4), introduction (This is a recipe adapted from my seriouseats.com…, etc), ingredients, steps.</a:t>
            </a:r>
            <a:endParaRPr lang="en-US" sz="2400">
              <a:solidFill>
                <a:srgbClr val="000000"/>
              </a:solidFill>
              <a:cs typeface="Calibri"/>
            </a:endParaRPr>
          </a:p>
          <a:p>
            <a:pPr indent="-228600" defTabSz="914400">
              <a:lnSpc>
                <a:spcPct val="90000"/>
              </a:lnSpc>
              <a:spcAft>
                <a:spcPts val="600"/>
              </a:spcAft>
              <a:buFont typeface="Arial" panose="020B0604020202020204" pitchFamily="34" charset="0"/>
              <a:buChar char="•"/>
            </a:pPr>
            <a:r>
              <a:rPr lang="en-US" sz="2400">
                <a:solidFill>
                  <a:srgbClr val="000000"/>
                </a:solidFill>
              </a:rPr>
              <a:t>Things I expect to do in the demo:</a:t>
            </a:r>
            <a:endParaRPr lang="en-US" sz="2400">
              <a:solidFill>
                <a:srgbClr val="000000"/>
              </a:solidFill>
              <a:cs typeface="Calibri"/>
            </a:endParaRPr>
          </a:p>
          <a:p>
            <a:pPr lvl="1" indent="-228600" defTabSz="914400">
              <a:lnSpc>
                <a:spcPct val="90000"/>
              </a:lnSpc>
              <a:spcAft>
                <a:spcPts val="600"/>
              </a:spcAft>
              <a:buFont typeface="Arial" panose="020B0604020202020204" pitchFamily="34" charset="0"/>
              <a:buChar char="•"/>
            </a:pPr>
            <a:r>
              <a:rPr lang="en-US" sz="2400">
                <a:solidFill>
                  <a:srgbClr val="000000"/>
                </a:solidFill>
              </a:rPr>
              <a:t>Section headings as &lt;h2&gt;s.</a:t>
            </a:r>
            <a:endParaRPr lang="en-US" sz="2400">
              <a:solidFill>
                <a:srgbClr val="000000"/>
              </a:solidFill>
              <a:cs typeface="Calibri"/>
            </a:endParaRPr>
          </a:p>
          <a:p>
            <a:pPr lvl="1" indent="-228600" defTabSz="914400">
              <a:lnSpc>
                <a:spcPct val="90000"/>
              </a:lnSpc>
              <a:spcAft>
                <a:spcPts val="600"/>
              </a:spcAft>
              <a:buFont typeface="Arial" panose="020B0604020202020204" pitchFamily="34" charset="0"/>
              <a:buChar char="•"/>
            </a:pPr>
            <a:r>
              <a:rPr lang="en-US" sz="2400">
                <a:solidFill>
                  <a:srgbClr val="000000"/>
                </a:solidFill>
              </a:rPr>
              <a:t>Cite the recipe source with &lt;cite&gt;s.</a:t>
            </a:r>
            <a:endParaRPr lang="en-US" sz="2400">
              <a:solidFill>
                <a:srgbClr val="000000"/>
              </a:solidFill>
              <a:cs typeface="Calibri"/>
            </a:endParaRPr>
          </a:p>
          <a:p>
            <a:pPr lvl="1" indent="-228600" defTabSz="914400">
              <a:lnSpc>
                <a:spcPct val="90000"/>
              </a:lnSpc>
              <a:spcAft>
                <a:spcPts val="600"/>
              </a:spcAft>
              <a:buFont typeface="Arial" panose="020B0604020202020204" pitchFamily="34" charset="0"/>
              <a:buChar char="•"/>
            </a:pPr>
            <a:r>
              <a:rPr lang="en-US" sz="2400">
                <a:solidFill>
                  <a:srgbClr val="000000"/>
                </a:solidFill>
              </a:rPr>
              <a:t>Add &lt;section&gt;s to identify parts of the page.</a:t>
            </a:r>
            <a:endParaRPr lang="en-US" sz="2400">
              <a:solidFill>
                <a:srgbClr val="000000"/>
              </a:solidFill>
              <a:cs typeface="Calibri"/>
            </a:endParaRPr>
          </a:p>
        </p:txBody>
      </p:sp>
    </p:spTree>
    <p:extLst>
      <p:ext uri="{BB962C8B-B14F-4D97-AF65-F5344CB8AC3E}">
        <p14:creationId xmlns:p14="http://schemas.microsoft.com/office/powerpoint/2010/main" val="2672274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18DB2ECC-68E9-41E5-B391-2953780D6DDD}"/>
              </a:ext>
            </a:extLst>
          </p:cNvPr>
          <p:cNvSpPr>
            <a:spLocks noGrp="1"/>
          </p:cNvSpPr>
          <p:nvPr>
            <p:ph idx="4294967295"/>
          </p:nvPr>
        </p:nvSpPr>
        <p:spPr>
          <a:xfrm>
            <a:off x="977660" y="117386"/>
            <a:ext cx="9832975" cy="3484742"/>
          </a:xfrm>
        </p:spPr>
        <p:txBody>
          <a:bodyPr vert="horz" lIns="91440" tIns="45720" rIns="91440" bIns="45720" rtlCol="0" anchor="t">
            <a:noAutofit/>
          </a:bodyPr>
          <a:lstStyle/>
          <a:p>
            <a:pPr>
              <a:lnSpc>
                <a:spcPct val="100000"/>
              </a:lnSpc>
              <a:spcBef>
                <a:spcPts val="0"/>
              </a:spcBef>
            </a:pPr>
            <a:r>
              <a:rPr lang="en-US" sz="1200" dirty="0">
                <a:solidFill>
                  <a:schemeClr val="accent1"/>
                </a:solidFill>
                <a:latin typeface="Times New Roman"/>
                <a:cs typeface="Times New Roman"/>
              </a:rPr>
              <a:t>&lt;!DOCTYPE html&gt; </a:t>
            </a:r>
            <a:endParaRPr lang="en-US" sz="1200" dirty="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&lt;html </a:t>
            </a:r>
            <a:r>
              <a:rPr lang="en-US" sz="1200" err="1">
                <a:solidFill>
                  <a:schemeClr val="accent1"/>
                </a:solidFill>
                <a:latin typeface="Times New Roman"/>
                <a:cs typeface="Times New Roman"/>
              </a:rPr>
              <a:t>lang</a:t>
            </a:r>
            <a:r>
              <a:rPr lang="en-US" sz="1200" dirty="0">
                <a:solidFill>
                  <a:schemeClr val="accent1"/>
                </a:solidFill>
                <a:latin typeface="Times New Roman"/>
                <a:cs typeface="Times New Roman"/>
              </a:rPr>
              <a:t>="en"&gt;</a:t>
            </a:r>
            <a:endParaRPr lang="en-US" sz="1200" dirty="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&lt;head&gt; </a:t>
            </a:r>
            <a:endParaRPr lang="en-US" sz="1200" dirty="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&lt;meta charset="UTF-8" /&gt;</a:t>
            </a:r>
            <a:endParaRPr lang="en-US" sz="1200" dirty="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&lt;title&gt;</a:t>
            </a:r>
            <a:r>
              <a:rPr lang="en-US" sz="1200" dirty="0">
                <a:latin typeface="Times New Roman"/>
                <a:cs typeface="Times New Roman"/>
              </a:rPr>
              <a:t>Greek Yoghurt and Leeks Porridge</a:t>
            </a:r>
            <a:r>
              <a:rPr lang="en-US" sz="1200" dirty="0">
                <a:solidFill>
                  <a:schemeClr val="accent1"/>
                </a:solidFill>
                <a:latin typeface="Times New Roman"/>
                <a:cs typeface="Times New Roman"/>
              </a:rPr>
              <a:t>&lt;/title&gt;</a:t>
            </a:r>
            <a:endParaRPr lang="en-US" sz="120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&lt;/head&gt; </a:t>
            </a:r>
            <a:endParaRPr lang="en-US" sz="120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&lt;body&gt;</a:t>
            </a:r>
            <a:endParaRPr lang="en-US" sz="120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&lt;h1&gt;</a:t>
            </a:r>
            <a:r>
              <a:rPr lang="en-US" sz="1200" dirty="0">
                <a:latin typeface="Times New Roman"/>
                <a:cs typeface="Times New Roman"/>
              </a:rPr>
              <a:t>Greek Yoghurt and Leeks Porridge</a:t>
            </a:r>
            <a:r>
              <a:rPr lang="en-US" sz="1200" dirty="0">
                <a:solidFill>
                  <a:schemeClr val="accent1"/>
                </a:solidFill>
                <a:latin typeface="Times New Roman"/>
                <a:cs typeface="Times New Roman"/>
              </a:rPr>
              <a:t>&lt;/h1&gt;</a:t>
            </a:r>
            <a:endParaRPr lang="en-US" sz="120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&lt;p&gt;Serves 4.&lt;/p&gt;</a:t>
            </a:r>
            <a:endParaRPr lang="en-US" sz="120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&lt;p&gt;</a:t>
            </a:r>
            <a:r>
              <a:rPr lang="en-US" sz="1200" dirty="0">
                <a:latin typeface="Times New Roman"/>
                <a:cs typeface="Times New Roman"/>
              </a:rPr>
              <a:t>Recipe adapted from</a:t>
            </a:r>
            <a:r>
              <a:rPr lang="en-US" sz="1200" dirty="0">
                <a:solidFill>
                  <a:schemeClr val="accent1"/>
                </a:solidFill>
                <a:latin typeface="Times New Roman"/>
                <a:cs typeface="Times New Roman"/>
              </a:rPr>
              <a:t> &lt;cite&gt;&lt;a </a:t>
            </a:r>
            <a:r>
              <a:rPr lang="en-US" sz="1200" dirty="0" err="1">
                <a:solidFill>
                  <a:schemeClr val="accent1"/>
                </a:solidFill>
                <a:latin typeface="Times New Roman"/>
                <a:cs typeface="Times New Roman"/>
              </a:rPr>
              <a:t>href</a:t>
            </a:r>
            <a:r>
              <a:rPr lang="en-US" sz="1200" dirty="0">
                <a:solidFill>
                  <a:schemeClr val="accent1"/>
                </a:solidFill>
                <a:latin typeface="Times New Roman"/>
                <a:cs typeface="Times New Roman"/>
              </a:rPr>
              <a:t>="https://jamesoff.net/</a:t>
            </a:r>
            <a:r>
              <a:rPr lang="en-US" sz="1200" dirty="0" err="1">
                <a:solidFill>
                  <a:schemeClr val="accent1"/>
                </a:solidFill>
                <a:latin typeface="Times New Roman"/>
                <a:cs typeface="Times New Roman"/>
              </a:rPr>
              <a:t>rrg</a:t>
            </a:r>
            <a:r>
              <a:rPr lang="en-US" sz="1200" dirty="0">
                <a:solidFill>
                  <a:schemeClr val="accent1"/>
                </a:solidFill>
                <a:latin typeface="Times New Roman"/>
                <a:cs typeface="Times New Roman"/>
              </a:rPr>
              <a:t>/1f4978de81"&gt;</a:t>
            </a:r>
            <a:r>
              <a:rPr lang="en-US" sz="1200" dirty="0">
                <a:latin typeface="Times New Roman"/>
                <a:cs typeface="Times New Roman"/>
              </a:rPr>
              <a:t>Random Recipe Generator&lt;</a:t>
            </a:r>
            <a:r>
              <a:rPr lang="en-US" sz="1200" dirty="0">
                <a:solidFill>
                  <a:schemeClr val="accent1"/>
                </a:solidFill>
                <a:latin typeface="Times New Roman"/>
                <a:cs typeface="Times New Roman"/>
              </a:rPr>
              <a:t>/a&gt;&lt;/cite&gt;.&lt;/p&gt;</a:t>
            </a:r>
            <a:endParaRPr lang="en-US" sz="120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&lt;section&gt;</a:t>
            </a:r>
            <a:endParaRPr lang="en-US" sz="120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&lt;h2&gt;I</a:t>
            </a:r>
            <a:r>
              <a:rPr lang="en-US" sz="1200" dirty="0">
                <a:latin typeface="Times New Roman"/>
                <a:cs typeface="Times New Roman"/>
              </a:rPr>
              <a:t>ngredients</a:t>
            </a:r>
            <a:r>
              <a:rPr lang="en-US" sz="1200" dirty="0">
                <a:solidFill>
                  <a:schemeClr val="accent1"/>
                </a:solidFill>
                <a:latin typeface="Times New Roman"/>
                <a:cs typeface="Times New Roman"/>
              </a:rPr>
              <a:t>&lt;/h2&gt;</a:t>
            </a:r>
            <a:endParaRPr lang="en-US" sz="120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&lt;ul&gt;</a:t>
            </a:r>
            <a:endParaRPr lang="en-US" sz="120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    &lt;li&gt;</a:t>
            </a:r>
            <a:r>
              <a:rPr lang="en-US" sz="1200" dirty="0">
                <a:latin typeface="Times New Roman"/>
                <a:cs typeface="Times New Roman"/>
              </a:rPr>
              <a:t>2 tbsp of tomato ketchup</a:t>
            </a:r>
            <a:r>
              <a:rPr lang="en-US" sz="1200" dirty="0">
                <a:solidFill>
                  <a:schemeClr val="accent1"/>
                </a:solidFill>
                <a:latin typeface="Times New Roman"/>
                <a:cs typeface="Times New Roman"/>
              </a:rPr>
              <a:t>&lt;/li&gt;</a:t>
            </a:r>
            <a:endParaRPr lang="en-US" sz="120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    &lt;li&gt;</a:t>
            </a:r>
            <a:r>
              <a:rPr lang="en-US" sz="1200" dirty="0">
                <a:latin typeface="Times New Roman"/>
                <a:cs typeface="Times New Roman"/>
              </a:rPr>
              <a:t>4 leeks</a:t>
            </a:r>
            <a:r>
              <a:rPr lang="en-US" sz="1200" dirty="0">
                <a:solidFill>
                  <a:schemeClr val="accent1"/>
                </a:solidFill>
                <a:latin typeface="Times New Roman"/>
                <a:cs typeface="Times New Roman"/>
              </a:rPr>
              <a:t>&lt;/li&gt;</a:t>
            </a:r>
            <a:endParaRPr lang="en-US" sz="120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    &lt;li&gt;</a:t>
            </a:r>
            <a:r>
              <a:rPr lang="en-US" sz="1200" dirty="0">
                <a:latin typeface="Times New Roman"/>
                <a:cs typeface="Times New Roman"/>
              </a:rPr>
              <a:t>12 </a:t>
            </a:r>
            <a:r>
              <a:rPr lang="en-US" sz="1200" dirty="0" err="1">
                <a:latin typeface="Times New Roman"/>
                <a:cs typeface="Times New Roman"/>
              </a:rPr>
              <a:t>fl.oz</a:t>
            </a:r>
            <a:r>
              <a:rPr lang="en-US" sz="1200" dirty="0">
                <a:latin typeface="Times New Roman"/>
                <a:cs typeface="Times New Roman"/>
              </a:rPr>
              <a:t> of </a:t>
            </a:r>
            <a:r>
              <a:rPr lang="en-US" sz="1200" dirty="0" err="1">
                <a:latin typeface="Times New Roman"/>
                <a:cs typeface="Times New Roman"/>
              </a:rPr>
              <a:t>greek</a:t>
            </a:r>
            <a:r>
              <a:rPr lang="en-US" sz="1200" dirty="0">
                <a:latin typeface="Times New Roman"/>
                <a:cs typeface="Times New Roman"/>
              </a:rPr>
              <a:t> yoghurt</a:t>
            </a:r>
            <a:r>
              <a:rPr lang="en-US" sz="1200" dirty="0">
                <a:solidFill>
                  <a:schemeClr val="accent1"/>
                </a:solidFill>
                <a:latin typeface="Times New Roman"/>
                <a:cs typeface="Times New Roman"/>
              </a:rPr>
              <a:t>&lt;/li&gt;</a:t>
            </a:r>
            <a:endParaRPr lang="en-US" sz="120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    &lt;li&gt;</a:t>
            </a:r>
            <a:r>
              <a:rPr lang="en-US" sz="1200" dirty="0">
                <a:latin typeface="Times New Roman"/>
                <a:cs typeface="Times New Roman"/>
              </a:rPr>
              <a:t>2 sausages</a:t>
            </a:r>
            <a:r>
              <a:rPr lang="en-US" sz="1200" dirty="0">
                <a:solidFill>
                  <a:schemeClr val="accent1"/>
                </a:solidFill>
                <a:latin typeface="Times New Roman"/>
                <a:cs typeface="Times New Roman"/>
              </a:rPr>
              <a:t>&lt;/li&gt;</a:t>
            </a:r>
            <a:endParaRPr lang="en-US" sz="120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    &lt;li&gt;</a:t>
            </a:r>
            <a:r>
              <a:rPr lang="en-US" sz="1200" dirty="0">
                <a:latin typeface="Times New Roman"/>
                <a:cs typeface="Times New Roman"/>
              </a:rPr>
              <a:t>Oats</a:t>
            </a:r>
            <a:r>
              <a:rPr lang="en-US" sz="1200" dirty="0">
                <a:solidFill>
                  <a:schemeClr val="accent1"/>
                </a:solidFill>
                <a:latin typeface="Times New Roman"/>
                <a:cs typeface="Times New Roman"/>
              </a:rPr>
              <a:t>&lt;/li&gt;</a:t>
            </a:r>
            <a:endParaRPr lang="en-US" sz="120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    &lt;li&gt;</a:t>
            </a:r>
            <a:r>
              <a:rPr lang="en-US" sz="1200" dirty="0">
                <a:latin typeface="Times New Roman"/>
                <a:cs typeface="Times New Roman"/>
              </a:rPr>
              <a:t>Milk</a:t>
            </a:r>
            <a:r>
              <a:rPr lang="en-US" sz="1200" dirty="0">
                <a:solidFill>
                  <a:schemeClr val="accent1"/>
                </a:solidFill>
                <a:latin typeface="Times New Roman"/>
                <a:cs typeface="Times New Roman"/>
              </a:rPr>
              <a:t>&lt;/li&gt;</a:t>
            </a:r>
            <a:endParaRPr lang="en-US" sz="120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&lt;/ul&gt;</a:t>
            </a:r>
            <a:endParaRPr lang="en-US" sz="1200" dirty="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&lt;/section&gt;</a:t>
            </a:r>
            <a:endParaRPr lang="en-US" sz="1200" dirty="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&lt;section&gt;</a:t>
            </a:r>
            <a:endParaRPr lang="en-US" sz="1200" dirty="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&lt;h2&gt;</a:t>
            </a:r>
            <a:r>
              <a:rPr lang="en-US" sz="1200" dirty="0">
                <a:latin typeface="Times New Roman"/>
                <a:cs typeface="Times New Roman"/>
              </a:rPr>
              <a:t>Instructions</a:t>
            </a:r>
            <a:r>
              <a:rPr lang="en-US" sz="1200" dirty="0">
                <a:solidFill>
                  <a:schemeClr val="accent1"/>
                </a:solidFill>
                <a:latin typeface="Times New Roman"/>
                <a:cs typeface="Times New Roman"/>
              </a:rPr>
              <a:t>&lt;/h2&gt;</a:t>
            </a:r>
            <a:endParaRPr lang="en-US" sz="1200" dirty="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&lt;</a:t>
            </a:r>
            <a:r>
              <a:rPr lang="en-US" sz="1200" dirty="0" err="1">
                <a:solidFill>
                  <a:schemeClr val="accent1"/>
                </a:solidFill>
                <a:latin typeface="Times New Roman"/>
                <a:cs typeface="Times New Roman"/>
              </a:rPr>
              <a:t>ol</a:t>
            </a:r>
            <a:r>
              <a:rPr lang="en-US" sz="1200" dirty="0">
                <a:solidFill>
                  <a:schemeClr val="accent1"/>
                </a:solidFill>
                <a:latin typeface="Times New Roman"/>
                <a:cs typeface="Times New Roman"/>
              </a:rPr>
              <a:t>&gt;</a:t>
            </a:r>
            <a:endParaRPr lang="en-US" sz="1200" dirty="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    &lt;li&gt;</a:t>
            </a:r>
            <a:r>
              <a:rPr lang="en-US" sz="1200" dirty="0">
                <a:latin typeface="Times New Roman"/>
                <a:cs typeface="Times New Roman"/>
              </a:rPr>
              <a:t>Put the oats and milk in a small pan</a:t>
            </a:r>
            <a:r>
              <a:rPr lang="en-US" sz="1200" dirty="0">
                <a:solidFill>
                  <a:schemeClr val="accent1"/>
                </a:solidFill>
                <a:latin typeface="Times New Roman"/>
                <a:cs typeface="Times New Roman"/>
              </a:rPr>
              <a:t>&lt;/li&gt;</a:t>
            </a:r>
            <a:endParaRPr lang="en-US" sz="1200" dirty="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    &lt;li&gt;</a:t>
            </a:r>
            <a:r>
              <a:rPr lang="en-US" sz="1200" dirty="0">
                <a:latin typeface="Times New Roman"/>
                <a:cs typeface="Times New Roman"/>
              </a:rPr>
              <a:t>Bring the tomato ketchup to the boil</a:t>
            </a:r>
            <a:r>
              <a:rPr lang="en-US" sz="1200" dirty="0">
                <a:solidFill>
                  <a:schemeClr val="accent1"/>
                </a:solidFill>
                <a:latin typeface="Times New Roman"/>
                <a:cs typeface="Times New Roman"/>
              </a:rPr>
              <a:t>&lt;/li&gt;</a:t>
            </a:r>
            <a:endParaRPr lang="en-US" sz="1200" dirty="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    &lt;li&gt;</a:t>
            </a:r>
            <a:r>
              <a:rPr lang="en-US" sz="1200" dirty="0">
                <a:latin typeface="Times New Roman"/>
                <a:cs typeface="Times New Roman"/>
              </a:rPr>
              <a:t>Blanch the leeks</a:t>
            </a:r>
            <a:r>
              <a:rPr lang="en-US" sz="1200" dirty="0">
                <a:solidFill>
                  <a:schemeClr val="accent1"/>
                </a:solidFill>
                <a:latin typeface="Times New Roman"/>
                <a:cs typeface="Times New Roman"/>
              </a:rPr>
              <a:t>&lt;/li&gt;</a:t>
            </a:r>
            <a:endParaRPr lang="en-US" sz="1200" dirty="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    &lt;li&gt;</a:t>
            </a:r>
            <a:r>
              <a:rPr lang="en-US" sz="1200" dirty="0">
                <a:latin typeface="Times New Roman"/>
                <a:cs typeface="Times New Roman"/>
              </a:rPr>
              <a:t>Simmer the </a:t>
            </a:r>
            <a:r>
              <a:rPr lang="en-US" sz="1200" dirty="0" err="1">
                <a:latin typeface="Times New Roman"/>
                <a:cs typeface="Times New Roman"/>
              </a:rPr>
              <a:t>greek</a:t>
            </a:r>
            <a:r>
              <a:rPr lang="en-US" sz="1200" dirty="0">
                <a:latin typeface="Times New Roman"/>
                <a:cs typeface="Times New Roman"/>
              </a:rPr>
              <a:t> yoghurt</a:t>
            </a:r>
            <a:r>
              <a:rPr lang="en-US" sz="1200" dirty="0">
                <a:solidFill>
                  <a:schemeClr val="accent1"/>
                </a:solidFill>
                <a:latin typeface="Times New Roman"/>
                <a:cs typeface="Times New Roman"/>
              </a:rPr>
              <a:t>&lt;/li&gt;</a:t>
            </a:r>
            <a:endParaRPr lang="en-US" sz="1200" dirty="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    &lt;li&gt;</a:t>
            </a:r>
            <a:r>
              <a:rPr lang="en-US" sz="1200" dirty="0">
                <a:latin typeface="Times New Roman"/>
                <a:cs typeface="Times New Roman"/>
              </a:rPr>
              <a:t>Unwrap the sausages</a:t>
            </a:r>
            <a:r>
              <a:rPr lang="en-US" sz="1200" dirty="0">
                <a:solidFill>
                  <a:schemeClr val="accent1"/>
                </a:solidFill>
                <a:latin typeface="Times New Roman"/>
                <a:cs typeface="Times New Roman"/>
              </a:rPr>
              <a:t>&lt;/li&gt;</a:t>
            </a:r>
            <a:endParaRPr lang="en-US" sz="1200" dirty="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&lt;/</a:t>
            </a:r>
            <a:r>
              <a:rPr lang="en-US" sz="1200" dirty="0" err="1">
                <a:solidFill>
                  <a:schemeClr val="accent1"/>
                </a:solidFill>
                <a:latin typeface="Times New Roman"/>
                <a:cs typeface="Times New Roman"/>
              </a:rPr>
              <a:t>ol</a:t>
            </a:r>
            <a:r>
              <a:rPr lang="en-US" sz="1200" dirty="0">
                <a:solidFill>
                  <a:schemeClr val="accent1"/>
                </a:solidFill>
                <a:latin typeface="Times New Roman"/>
                <a:cs typeface="Times New Roman"/>
              </a:rPr>
              <a:t>&gt;</a:t>
            </a:r>
            <a:endParaRPr lang="en-US" sz="1200" dirty="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&lt;p&gt;</a:t>
            </a:r>
            <a:r>
              <a:rPr lang="en-US" sz="1200" dirty="0">
                <a:latin typeface="Times New Roman"/>
                <a:cs typeface="Times New Roman"/>
              </a:rPr>
              <a:t>Yum.</a:t>
            </a:r>
            <a:r>
              <a:rPr lang="en-US" sz="1200" dirty="0">
                <a:solidFill>
                  <a:schemeClr val="accent1"/>
                </a:solidFill>
                <a:latin typeface="Times New Roman"/>
                <a:cs typeface="Times New Roman"/>
              </a:rPr>
              <a:t>&lt;/p&gt;</a:t>
            </a:r>
            <a:endParaRPr lang="en-US" sz="1200" dirty="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&lt;/section&gt;</a:t>
            </a:r>
            <a:endParaRPr lang="en-US" sz="1200" dirty="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&lt;/body&gt;</a:t>
            </a:r>
            <a:endParaRPr lang="en-US" sz="1200" dirty="0">
              <a:solidFill>
                <a:schemeClr val="accent1"/>
              </a:solidFill>
              <a:ea typeface="+mn-lt"/>
              <a:cs typeface="+mn-lt"/>
            </a:endParaRPr>
          </a:p>
          <a:p>
            <a:pPr>
              <a:lnSpc>
                <a:spcPct val="100000"/>
              </a:lnSpc>
              <a:spcBef>
                <a:spcPts val="0"/>
              </a:spcBef>
            </a:pPr>
            <a:r>
              <a:rPr lang="en-US" sz="1200" dirty="0">
                <a:solidFill>
                  <a:schemeClr val="accent1"/>
                </a:solidFill>
                <a:latin typeface="Times New Roman"/>
                <a:cs typeface="Times New Roman"/>
              </a:rPr>
              <a:t>&lt;/html&gt;</a:t>
            </a:r>
            <a:endParaRPr lang="en-US" sz="1200" dirty="0">
              <a:solidFill>
                <a:schemeClr val="accent1"/>
              </a:solidFill>
              <a:ea typeface="+mn-lt"/>
              <a:cs typeface="+mn-lt"/>
            </a:endParaRPr>
          </a:p>
          <a:p>
            <a:pPr>
              <a:lnSpc>
                <a:spcPct val="100000"/>
              </a:lnSpc>
              <a:spcBef>
                <a:spcPts val="0"/>
              </a:spcBef>
            </a:pPr>
            <a:endParaRPr lang="en-US" sz="1100" dirty="0">
              <a:ea typeface="+mn-lt"/>
              <a:cs typeface="+mn-lt"/>
            </a:endParaRPr>
          </a:p>
          <a:p>
            <a:pPr marL="0" indent="0">
              <a:buNone/>
            </a:pPr>
            <a:endParaRPr lang="en-GB" sz="1100" dirty="0">
              <a:solidFill>
                <a:srgbClr val="000000"/>
              </a:solidFill>
              <a:cs typeface="Calibri"/>
            </a:endParaRPr>
          </a:p>
        </p:txBody>
      </p:sp>
    </p:spTree>
    <p:extLst>
      <p:ext uri="{BB962C8B-B14F-4D97-AF65-F5344CB8AC3E}">
        <p14:creationId xmlns:p14="http://schemas.microsoft.com/office/powerpoint/2010/main" val="11285443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1EB34EE6-1B6F-4CF7-833B-41CCFF683A4B}"/>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Distinguishing Tags</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8C805B7C-129D-494B-891F-C474D12EECA9}"/>
              </a:ext>
            </a:extLst>
          </p:cNvPr>
          <p:cNvSpPr txBox="1"/>
          <p:nvPr/>
        </p:nvSpPr>
        <p:spPr>
          <a:xfrm>
            <a:off x="1179226" y="2632895"/>
            <a:ext cx="9833548" cy="4160465"/>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rmAutofit/>
          </a:bodyPr>
          <a:lstStyle/>
          <a:p>
            <a:pPr marL="285750" indent="-285750">
              <a:buFont typeface="Arial"/>
              <a:buChar char="•"/>
            </a:pPr>
            <a:r>
              <a:rPr lang="en-US" sz="2000">
                <a:latin typeface="Times New Roman"/>
                <a:ea typeface="Segoe UI"/>
                <a:cs typeface="Segoe UI"/>
              </a:rPr>
              <a:t>Two problems are going to start happening as we start making real pages and trying to match meaning to markup.​</a:t>
            </a:r>
            <a:endParaRPr lang="en-US" sz="2000">
              <a:latin typeface="Times New Roman"/>
              <a:ea typeface="Segoe UI"/>
              <a:cs typeface="Calibri" panose="020F0502020204030204"/>
            </a:endParaRPr>
          </a:p>
          <a:p>
            <a:pPr marL="742950" lvl="1" indent="-285750">
              <a:buFont typeface="Arial"/>
              <a:buChar char="•"/>
            </a:pPr>
            <a:r>
              <a:rPr lang="en-US" sz="2000">
                <a:latin typeface="Times New Roman"/>
                <a:ea typeface="Arial"/>
                <a:cs typeface="Arial"/>
              </a:rPr>
              <a:t>Different </a:t>
            </a:r>
            <a:r>
              <a:rPr lang="en-US" sz="2000" i="1">
                <a:latin typeface="Times New Roman"/>
                <a:ea typeface="Arial"/>
                <a:cs typeface="Arial"/>
              </a:rPr>
              <a:t>kinds</a:t>
            </a:r>
            <a:r>
              <a:rPr lang="en-US" sz="2000">
                <a:latin typeface="Times New Roman"/>
                <a:ea typeface="Arial"/>
                <a:cs typeface="Arial"/>
              </a:rPr>
              <a:t> of paragraphs, sections, etc;​</a:t>
            </a:r>
            <a:endParaRPr lang="en-US" sz="2000">
              <a:latin typeface="Times New Roman"/>
              <a:ea typeface="Arial"/>
              <a:cs typeface="Calibri" panose="020F0502020204030204"/>
            </a:endParaRPr>
          </a:p>
          <a:p>
            <a:pPr marL="742950" lvl="1" indent="-285750">
              <a:buFont typeface="Arial"/>
              <a:buChar char="•"/>
            </a:pPr>
            <a:r>
              <a:rPr lang="en-US" sz="2000">
                <a:latin typeface="Times New Roman"/>
                <a:ea typeface="Arial"/>
                <a:cs typeface="Arial"/>
              </a:rPr>
              <a:t>Content that doesn't match the meaning of tags in HTML.​</a:t>
            </a:r>
            <a:endParaRPr lang="en-US" sz="2000">
              <a:latin typeface="Times New Roman"/>
              <a:ea typeface="Arial"/>
              <a:cs typeface="Calibri" panose="020F0502020204030204"/>
            </a:endParaRPr>
          </a:p>
          <a:p>
            <a:pPr marL="285750" indent="-285750">
              <a:buFont typeface="Arial"/>
              <a:buChar char="•"/>
            </a:pPr>
            <a:r>
              <a:rPr lang="en-US" sz="2000">
                <a:latin typeface="Times New Roman"/>
                <a:ea typeface="Arial"/>
                <a:cs typeface="Arial"/>
              </a:rPr>
              <a:t>We want to make them look different later with stylesheets.​</a:t>
            </a:r>
          </a:p>
          <a:p>
            <a:pPr marL="742950" lvl="1" indent="-285750">
              <a:buFont typeface="Arial"/>
              <a:buChar char="•"/>
            </a:pPr>
            <a:r>
              <a:rPr lang="en-US" sz="2000">
                <a:latin typeface="Times New Roman"/>
                <a:ea typeface="Segoe UI"/>
                <a:cs typeface="Segoe UI"/>
              </a:rPr>
              <a:t>e.g. a list that is the table of contents, vs the recipe steps. Both are (ordered) lists, but we might want to style the intro and servings differently.​</a:t>
            </a:r>
            <a:endParaRPr lang="en-US" sz="2000">
              <a:latin typeface="Times New Roman"/>
              <a:cs typeface="Calibri" panose="020F0502020204030204"/>
            </a:endParaRPr>
          </a:p>
          <a:p>
            <a:pPr marL="285750" indent="-285750">
              <a:buFont typeface="Arial"/>
              <a:buChar char="•"/>
            </a:pPr>
            <a:r>
              <a:rPr lang="en-US" sz="2000">
                <a:latin typeface="Times New Roman"/>
                <a:ea typeface="Arial"/>
                <a:cs typeface="Arial"/>
              </a:rPr>
              <a:t>We can distinguish instances of the same tag with class or id attributes. Both attributes let you refine the meaning of tags.​</a:t>
            </a:r>
            <a:endParaRPr lang="en-US" sz="2000">
              <a:solidFill>
                <a:srgbClr val="000000"/>
              </a:solidFill>
              <a:latin typeface="Times New Roman"/>
              <a:ea typeface="Arial"/>
              <a:cs typeface="Calibri" panose="020F0502020204030204"/>
            </a:endParaRPr>
          </a:p>
          <a:p>
            <a:pPr marL="742950" lvl="1" indent="-285750">
              <a:buFont typeface="Arial"/>
              <a:buChar char="•"/>
            </a:pPr>
            <a:r>
              <a:rPr lang="en-US" sz="2000">
                <a:solidFill>
                  <a:srgbClr val="0000FF"/>
                </a:solidFill>
                <a:latin typeface="Times New Roman"/>
                <a:ea typeface="Segoe UI"/>
                <a:cs typeface="Segoe UI"/>
              </a:rPr>
              <a:t>&lt;p </a:t>
            </a:r>
            <a:r>
              <a:rPr lang="en-US" sz="2000">
                <a:solidFill>
                  <a:srgbClr val="FF0000"/>
                </a:solidFill>
                <a:latin typeface="Times New Roman"/>
                <a:ea typeface="Segoe UI"/>
                <a:cs typeface="Segoe UI"/>
              </a:rPr>
              <a:t>id</a:t>
            </a:r>
            <a:r>
              <a:rPr lang="en-US" sz="2000">
                <a:solidFill>
                  <a:srgbClr val="0000FF"/>
                </a:solidFill>
                <a:latin typeface="Times New Roman"/>
                <a:ea typeface="Segoe UI"/>
                <a:cs typeface="Segoe UI"/>
              </a:rPr>
              <a:t>=</a:t>
            </a:r>
            <a:r>
              <a:rPr lang="en-US" sz="2000">
                <a:solidFill>
                  <a:srgbClr val="A31515"/>
                </a:solidFill>
                <a:latin typeface="Times New Roman"/>
                <a:ea typeface="Segoe UI"/>
                <a:cs typeface="Segoe UI"/>
              </a:rPr>
              <a:t>"serving"</a:t>
            </a:r>
            <a:r>
              <a:rPr lang="en-US" sz="2000">
                <a:solidFill>
                  <a:srgbClr val="0000FF"/>
                </a:solidFill>
                <a:latin typeface="Times New Roman"/>
                <a:ea typeface="Segoe UI"/>
                <a:cs typeface="Segoe UI"/>
              </a:rPr>
              <a:t>&gt;</a:t>
            </a:r>
            <a:r>
              <a:rPr lang="en-US" sz="2000">
                <a:latin typeface="Times New Roman"/>
                <a:ea typeface="Segoe UI"/>
                <a:cs typeface="Segoe UI"/>
              </a:rPr>
              <a:t>Serves four.</a:t>
            </a:r>
            <a:r>
              <a:rPr lang="en-US" sz="2000">
                <a:solidFill>
                  <a:srgbClr val="0000FF"/>
                </a:solidFill>
                <a:latin typeface="Times New Roman"/>
                <a:ea typeface="Segoe UI"/>
                <a:cs typeface="Segoe UI"/>
              </a:rPr>
              <a:t>&lt;/p&gt;</a:t>
            </a:r>
            <a:r>
              <a:rPr lang="en-US" sz="2000">
                <a:latin typeface="Times New Roman"/>
                <a:ea typeface="Segoe UI"/>
                <a:cs typeface="Segoe UI"/>
              </a:rPr>
              <a:t>​</a:t>
            </a:r>
            <a:endParaRPr lang="en-US" sz="2000">
              <a:latin typeface="Times New Roman"/>
              <a:ea typeface="Segoe UI"/>
              <a:cs typeface="Calibri"/>
            </a:endParaRPr>
          </a:p>
          <a:p>
            <a:pPr marL="742950" lvl="1" indent="-285750">
              <a:buFont typeface="Arial"/>
              <a:buChar char="•"/>
            </a:pPr>
            <a:r>
              <a:rPr lang="en-US" sz="2000">
                <a:latin typeface="Times New Roman"/>
                <a:ea typeface="Segoe UI"/>
                <a:cs typeface="Segoe UI"/>
              </a:rPr>
              <a:t>The value for </a:t>
            </a:r>
            <a:r>
              <a:rPr lang="en-US" sz="2000">
                <a:solidFill>
                  <a:srgbClr val="FF0000"/>
                </a:solidFill>
                <a:latin typeface="Times New Roman"/>
                <a:ea typeface="Segoe UI"/>
                <a:cs typeface="Segoe UI"/>
              </a:rPr>
              <a:t>class </a:t>
            </a:r>
            <a:r>
              <a:rPr lang="en-US" sz="2000">
                <a:latin typeface="Times New Roman"/>
                <a:ea typeface="Segoe UI"/>
                <a:cs typeface="Segoe UI"/>
              </a:rPr>
              <a:t>and </a:t>
            </a:r>
            <a:r>
              <a:rPr lang="en-US" sz="2000">
                <a:solidFill>
                  <a:srgbClr val="FF0000"/>
                </a:solidFill>
                <a:latin typeface="Times New Roman"/>
                <a:ea typeface="Segoe UI"/>
                <a:cs typeface="Segoe UI"/>
              </a:rPr>
              <a:t>id</a:t>
            </a:r>
            <a:r>
              <a:rPr lang="en-US" sz="2000">
                <a:latin typeface="Times New Roman"/>
                <a:ea typeface="Segoe UI"/>
                <a:cs typeface="Segoe UI"/>
              </a:rPr>
              <a:t> can be any word we want. Here, we're suggesting that this paragraph contains something about servings.​</a:t>
            </a:r>
            <a:endParaRPr lang="en-US" sz="2000">
              <a:cs typeface="Calibri"/>
            </a:endParaRPr>
          </a:p>
        </p:txBody>
      </p:sp>
    </p:spTree>
    <p:extLst>
      <p:ext uri="{BB962C8B-B14F-4D97-AF65-F5344CB8AC3E}">
        <p14:creationId xmlns:p14="http://schemas.microsoft.com/office/powerpoint/2010/main" val="16317648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DA1A0B54-A6B8-45F0-9695-CCAB66E32595}"/>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Distinguishing Tags</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EE10D63C-8F3B-45B2-BB9C-0D055F80F7B9}"/>
              </a:ext>
            </a:extLst>
          </p:cNvPr>
          <p:cNvSpPr txBox="1"/>
          <p:nvPr/>
        </p:nvSpPr>
        <p:spPr>
          <a:xfrm>
            <a:off x="776660" y="2575385"/>
            <a:ext cx="11012490" cy="2693976"/>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marL="285750" indent="-285750" rtl="0">
              <a:buFont typeface="Arial"/>
              <a:buChar char="•"/>
            </a:pPr>
            <a:r>
              <a:rPr lang="en-US" sz="2000" dirty="0">
                <a:latin typeface="Times New Roman"/>
                <a:ea typeface="Segoe UI"/>
                <a:cs typeface="Segoe UI"/>
              </a:rPr>
              <a:t>In this example, we are indicating that there is something different about the last list item:​​</a:t>
            </a:r>
            <a:endParaRPr lang="en-US" sz="2000">
              <a:cs typeface="Calibri"/>
            </a:endParaRPr>
          </a:p>
          <a:p>
            <a:pPr marL="742950" lvl="1" indent="-285750" rtl="0">
              <a:buFont typeface="Arial"/>
              <a:buChar char="•"/>
            </a:pPr>
            <a:r>
              <a:rPr lang="en-US" sz="2000" dirty="0">
                <a:solidFill>
                  <a:srgbClr val="0000FF"/>
                </a:solidFill>
                <a:latin typeface="Times New Roman"/>
                <a:ea typeface="Segoe UI"/>
                <a:cs typeface="Segoe UI"/>
              </a:rPr>
              <a:t>&lt;</a:t>
            </a:r>
            <a:r>
              <a:rPr lang="en-US" sz="2000" dirty="0" err="1">
                <a:solidFill>
                  <a:srgbClr val="0000FF"/>
                </a:solidFill>
                <a:latin typeface="Times New Roman"/>
                <a:ea typeface="Segoe UI"/>
                <a:cs typeface="Segoe UI"/>
              </a:rPr>
              <a:t>ol</a:t>
            </a:r>
            <a:r>
              <a:rPr lang="en-US" sz="2000" dirty="0">
                <a:solidFill>
                  <a:srgbClr val="0000FF"/>
                </a:solidFill>
                <a:latin typeface="Times New Roman"/>
                <a:ea typeface="Segoe UI"/>
                <a:cs typeface="Segoe UI"/>
              </a:rPr>
              <a:t>&gt;</a:t>
            </a:r>
            <a:r>
              <a:rPr lang="en-US" sz="2000" dirty="0">
                <a:latin typeface="Times New Roman"/>
                <a:ea typeface="Segoe UI"/>
                <a:cs typeface="Segoe UI"/>
              </a:rPr>
              <a:t> ​</a:t>
            </a:r>
          </a:p>
          <a:p>
            <a:pPr marL="742950" lvl="1" indent="-285750" rtl="0">
              <a:buFont typeface="Arial"/>
              <a:buChar char="•"/>
            </a:pPr>
            <a:r>
              <a:rPr lang="en-US" sz="2000" dirty="0">
                <a:solidFill>
                  <a:srgbClr val="0000FF"/>
                </a:solidFill>
                <a:latin typeface="Times New Roman"/>
                <a:ea typeface="Segoe UI"/>
                <a:cs typeface="Segoe UI"/>
              </a:rPr>
              <a:t>&lt;li&gt;</a:t>
            </a:r>
            <a:r>
              <a:rPr lang="en-US" sz="2000" dirty="0">
                <a:latin typeface="Times New Roman"/>
                <a:ea typeface="Segoe UI"/>
                <a:cs typeface="Segoe UI"/>
              </a:rPr>
              <a:t>Combine ingredients</a:t>
            </a:r>
            <a:r>
              <a:rPr lang="en-US" sz="2000" dirty="0">
                <a:solidFill>
                  <a:srgbClr val="0000FF"/>
                </a:solidFill>
                <a:latin typeface="Times New Roman"/>
                <a:ea typeface="Segoe UI"/>
                <a:cs typeface="Segoe UI"/>
              </a:rPr>
              <a:t>&lt;/li&gt;</a:t>
            </a:r>
            <a:r>
              <a:rPr lang="en-US" sz="2000" dirty="0">
                <a:latin typeface="Times New Roman"/>
                <a:ea typeface="Segoe UI"/>
                <a:cs typeface="Segoe UI"/>
              </a:rPr>
              <a:t> ​</a:t>
            </a:r>
          </a:p>
          <a:p>
            <a:pPr marL="742950" lvl="1" indent="-285750" rtl="0">
              <a:buFont typeface="Arial"/>
              <a:buChar char="•"/>
            </a:pPr>
            <a:r>
              <a:rPr lang="en-US" sz="2000" dirty="0">
                <a:solidFill>
                  <a:srgbClr val="0000FF"/>
                </a:solidFill>
                <a:latin typeface="Times New Roman"/>
                <a:ea typeface="Segoe UI"/>
                <a:cs typeface="Segoe UI"/>
              </a:rPr>
              <a:t>&lt;li&gt;</a:t>
            </a:r>
            <a:r>
              <a:rPr lang="en-US" sz="2000" dirty="0">
                <a:latin typeface="Times New Roman"/>
                <a:ea typeface="Segoe UI"/>
                <a:cs typeface="Segoe UI"/>
              </a:rPr>
              <a:t>Bake until done.</a:t>
            </a:r>
            <a:r>
              <a:rPr lang="en-US" sz="2000" dirty="0">
                <a:solidFill>
                  <a:srgbClr val="0000FF"/>
                </a:solidFill>
                <a:latin typeface="Times New Roman"/>
                <a:ea typeface="Segoe UI"/>
                <a:cs typeface="Segoe UI"/>
              </a:rPr>
              <a:t>&lt;/li&gt;</a:t>
            </a:r>
            <a:r>
              <a:rPr lang="en-US" sz="2000" dirty="0">
                <a:latin typeface="Times New Roman"/>
                <a:ea typeface="Segoe UI"/>
                <a:cs typeface="Segoe UI"/>
              </a:rPr>
              <a:t> ​</a:t>
            </a:r>
          </a:p>
          <a:p>
            <a:pPr marL="742950" lvl="1" indent="-285750" rtl="0">
              <a:buFont typeface="Arial"/>
              <a:buChar char="•"/>
            </a:pPr>
            <a:r>
              <a:rPr lang="en-US" sz="2000" dirty="0">
                <a:solidFill>
                  <a:srgbClr val="0000FF"/>
                </a:solidFill>
                <a:latin typeface="Times New Roman"/>
                <a:ea typeface="Segoe UI"/>
                <a:cs typeface="Segoe UI"/>
              </a:rPr>
              <a:t>&lt;li </a:t>
            </a:r>
            <a:r>
              <a:rPr lang="en-US" sz="2000" dirty="0">
                <a:solidFill>
                  <a:srgbClr val="FF0000"/>
                </a:solidFill>
                <a:latin typeface="Times New Roman"/>
                <a:ea typeface="Segoe UI"/>
                <a:cs typeface="Segoe UI"/>
              </a:rPr>
              <a:t>class</a:t>
            </a:r>
            <a:r>
              <a:rPr lang="en-US" sz="2000" dirty="0">
                <a:solidFill>
                  <a:srgbClr val="0000FF"/>
                </a:solidFill>
                <a:latin typeface="Times New Roman"/>
                <a:ea typeface="Segoe UI"/>
                <a:cs typeface="Segoe UI"/>
              </a:rPr>
              <a:t>=</a:t>
            </a:r>
            <a:r>
              <a:rPr lang="en-US" sz="2000" dirty="0">
                <a:solidFill>
                  <a:srgbClr val="A31515"/>
                </a:solidFill>
                <a:latin typeface="Times New Roman"/>
                <a:ea typeface="Segoe UI"/>
                <a:cs typeface="Segoe UI"/>
              </a:rPr>
              <a:t>"optional"</a:t>
            </a:r>
            <a:r>
              <a:rPr lang="en-US" sz="2000" dirty="0">
                <a:solidFill>
                  <a:srgbClr val="0000FF"/>
                </a:solidFill>
                <a:latin typeface="Times New Roman"/>
                <a:ea typeface="Segoe UI"/>
                <a:cs typeface="Segoe UI"/>
              </a:rPr>
              <a:t>&gt;</a:t>
            </a:r>
            <a:r>
              <a:rPr lang="en-US" sz="2000" dirty="0">
                <a:latin typeface="Times New Roman"/>
                <a:ea typeface="Segoe UI"/>
                <a:cs typeface="Segoe UI"/>
              </a:rPr>
              <a:t>Garnish.</a:t>
            </a:r>
            <a:r>
              <a:rPr lang="en-US" sz="2000" dirty="0">
                <a:solidFill>
                  <a:srgbClr val="0000FF"/>
                </a:solidFill>
                <a:latin typeface="Times New Roman"/>
                <a:ea typeface="Segoe UI"/>
                <a:cs typeface="Segoe UI"/>
              </a:rPr>
              <a:t>&lt;/li&gt;</a:t>
            </a:r>
            <a:r>
              <a:rPr lang="en-US" sz="2000" dirty="0">
                <a:latin typeface="Times New Roman"/>
                <a:ea typeface="Segoe UI"/>
                <a:cs typeface="Segoe UI"/>
              </a:rPr>
              <a:t> ​</a:t>
            </a:r>
          </a:p>
          <a:p>
            <a:pPr marL="742950" lvl="1" indent="-285750" rtl="0">
              <a:buFont typeface="Arial"/>
              <a:buChar char="•"/>
            </a:pPr>
            <a:r>
              <a:rPr lang="en-US" sz="2000" dirty="0">
                <a:solidFill>
                  <a:srgbClr val="0000FF"/>
                </a:solidFill>
                <a:latin typeface="Times New Roman"/>
                <a:ea typeface="Segoe UI"/>
                <a:cs typeface="Segoe UI"/>
              </a:rPr>
              <a:t>&lt;/</a:t>
            </a:r>
            <a:r>
              <a:rPr lang="en-US" sz="2000" dirty="0" err="1">
                <a:solidFill>
                  <a:srgbClr val="0000FF"/>
                </a:solidFill>
                <a:latin typeface="Times New Roman"/>
                <a:ea typeface="Segoe UI"/>
                <a:cs typeface="Segoe UI"/>
              </a:rPr>
              <a:t>ol</a:t>
            </a:r>
            <a:r>
              <a:rPr lang="en-US" sz="2000" dirty="0">
                <a:solidFill>
                  <a:srgbClr val="0000FF"/>
                </a:solidFill>
                <a:latin typeface="Times New Roman"/>
                <a:ea typeface="Segoe UI"/>
                <a:cs typeface="Segoe UI"/>
              </a:rPr>
              <a:t>&gt;</a:t>
            </a:r>
            <a:r>
              <a:rPr lang="en-US" sz="2000" dirty="0">
                <a:latin typeface="Times New Roman"/>
                <a:ea typeface="Segoe UI"/>
                <a:cs typeface="Segoe UI"/>
              </a:rPr>
              <a:t>​</a:t>
            </a:r>
          </a:p>
          <a:p>
            <a:pPr marL="285750" lvl="0" indent="-285750" rtl="0">
              <a:buFont typeface="Arial"/>
              <a:buChar char="•"/>
            </a:pPr>
            <a:r>
              <a:rPr lang="en-US" sz="2000" dirty="0">
                <a:latin typeface="Times New Roman"/>
                <a:ea typeface="Arial"/>
                <a:cs typeface="Arial"/>
              </a:rPr>
              <a:t>The value for class and id should be a meaningful word.​​</a:t>
            </a:r>
          </a:p>
          <a:p>
            <a:pPr marL="285750" lvl="0" indent="-285750" rtl="0">
              <a:buFont typeface="Arial"/>
              <a:buChar char="•"/>
            </a:pPr>
            <a:r>
              <a:rPr lang="en-US" sz="2000" dirty="0">
                <a:latin typeface="Times New Roman"/>
                <a:ea typeface="Arial"/>
                <a:cs typeface="Arial"/>
              </a:rPr>
              <a:t>An </a:t>
            </a:r>
            <a:r>
              <a:rPr lang="en-US" sz="2000" dirty="0">
                <a:solidFill>
                  <a:srgbClr val="FF0000"/>
                </a:solidFill>
                <a:latin typeface="Times New Roman"/>
                <a:ea typeface="Arial"/>
                <a:cs typeface="Arial"/>
              </a:rPr>
              <a:t>id</a:t>
            </a:r>
            <a:r>
              <a:rPr lang="en-US" sz="2000" dirty="0">
                <a:solidFill>
                  <a:srgbClr val="FFFF00"/>
                </a:solidFill>
                <a:latin typeface="Times New Roman"/>
                <a:ea typeface="Arial"/>
                <a:cs typeface="Arial"/>
              </a:rPr>
              <a:t> </a:t>
            </a:r>
            <a:r>
              <a:rPr lang="en-US" sz="2000" dirty="0">
                <a:latin typeface="Times New Roman"/>
                <a:ea typeface="Arial"/>
                <a:cs typeface="Arial"/>
              </a:rPr>
              <a:t>value must be unique on a page.​​</a:t>
            </a:r>
          </a:p>
          <a:p>
            <a:pPr marL="285750" indent="-285750">
              <a:buFont typeface="Arial"/>
              <a:buChar char="•"/>
            </a:pPr>
            <a:r>
              <a:rPr lang="en-US" sz="2000" dirty="0">
                <a:latin typeface="Times New Roman"/>
                <a:ea typeface="Arial"/>
                <a:cs typeface="Arial"/>
              </a:rPr>
              <a:t>We can have multiple things with </a:t>
            </a:r>
            <a:r>
              <a:rPr lang="en-US" sz="2000" dirty="0">
                <a:solidFill>
                  <a:srgbClr val="FF0000"/>
                </a:solidFill>
                <a:latin typeface="Times New Roman"/>
                <a:ea typeface="Arial"/>
                <a:cs typeface="Arial"/>
              </a:rPr>
              <a:t>class</a:t>
            </a:r>
            <a:r>
              <a:rPr lang="en-US" sz="2000" dirty="0">
                <a:latin typeface="Times New Roman"/>
                <a:ea typeface="Arial"/>
                <a:cs typeface="Arial"/>
              </a:rPr>
              <a:t>="optional" on a page, but never more than one </a:t>
            </a:r>
            <a:r>
              <a:rPr lang="en-US" sz="2000" dirty="0">
                <a:solidFill>
                  <a:srgbClr val="FF0000"/>
                </a:solidFill>
                <a:latin typeface="Times New Roman"/>
                <a:ea typeface="Arial"/>
                <a:cs typeface="Arial"/>
              </a:rPr>
              <a:t>id</a:t>
            </a:r>
            <a:r>
              <a:rPr lang="en-US" sz="2000" dirty="0">
                <a:latin typeface="Times New Roman"/>
                <a:ea typeface="Arial"/>
                <a:cs typeface="Arial"/>
              </a:rPr>
              <a:t>="serving" per page.​​</a:t>
            </a:r>
          </a:p>
          <a:p>
            <a:pPr marL="285750" lvl="0" indent="-285750" rtl="0">
              <a:buFont typeface="Arial"/>
              <a:buChar char="•"/>
            </a:pPr>
            <a:r>
              <a:rPr lang="en-US" sz="2000" dirty="0">
                <a:latin typeface="Times New Roman"/>
                <a:ea typeface="Arial"/>
                <a:cs typeface="Arial"/>
              </a:rPr>
              <a:t>You should choose appropriately: if it's a piece of content that will only occur once, use </a:t>
            </a:r>
            <a:r>
              <a:rPr lang="en-US" sz="2000" dirty="0">
                <a:solidFill>
                  <a:srgbClr val="FF0000"/>
                </a:solidFill>
                <a:latin typeface="Times New Roman"/>
                <a:ea typeface="Arial"/>
                <a:cs typeface="Arial"/>
              </a:rPr>
              <a:t>id.</a:t>
            </a:r>
            <a:r>
              <a:rPr lang="en-US" sz="2000" dirty="0">
                <a:latin typeface="Times New Roman"/>
                <a:ea typeface="Arial"/>
                <a:cs typeface="Arial"/>
              </a:rPr>
              <a:t> Otherwise, class.​​</a:t>
            </a:r>
          </a:p>
          <a:p>
            <a:pPr marL="285750" lvl="0" indent="-285750" rtl="0">
              <a:buFont typeface="Arial"/>
              <a:buChar char="•"/>
            </a:pPr>
            <a:r>
              <a:rPr lang="en-US" sz="2000" dirty="0">
                <a:latin typeface="Times New Roman"/>
                <a:ea typeface="Arial"/>
                <a:cs typeface="Arial"/>
              </a:rPr>
              <a:t>We will (soon) be able to use class and id to select certain tags for appearance changes in CSS.​</a:t>
            </a:r>
            <a:endParaRPr lang="en-US" sz="2000" dirty="0">
              <a:solidFill>
                <a:srgbClr val="000000"/>
              </a:solidFill>
              <a:cs typeface="Calibri"/>
            </a:endParaRPr>
          </a:p>
        </p:txBody>
      </p:sp>
    </p:spTree>
    <p:extLst>
      <p:ext uri="{BB962C8B-B14F-4D97-AF65-F5344CB8AC3E}">
        <p14:creationId xmlns:p14="http://schemas.microsoft.com/office/powerpoint/2010/main" val="33435714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itle 4">
            <a:extLst>
              <a:ext uri="{FF2B5EF4-FFF2-40B4-BE49-F238E27FC236}">
                <a16:creationId xmlns:a16="http://schemas.microsoft.com/office/drawing/2014/main" id="{2FF3CBB3-6BF9-4CD7-BE3D-6F51DC55520E}"/>
              </a:ext>
            </a:extLst>
          </p:cNvPr>
          <p:cNvSpPr>
            <a:spLocks noGrp="1"/>
          </p:cNvSpPr>
          <p:nvPr>
            <p:ph type="title"/>
          </p:nvPr>
        </p:nvSpPr>
        <p:spPr>
          <a:xfrm>
            <a:off x="1179226" y="826680"/>
            <a:ext cx="9833548" cy="1325563"/>
          </a:xfrm>
        </p:spPr>
        <p:txBody>
          <a:bodyPr vert="horz" lIns="91440" tIns="45720" rIns="91440" bIns="45720" rtlCol="0" anchor="ctr">
            <a:normAutofit/>
          </a:bodyPr>
          <a:lstStyle/>
          <a:p>
            <a:pPr algn="ctr">
              <a:spcAft>
                <a:spcPts val="600"/>
              </a:spcAft>
            </a:pPr>
            <a:r>
              <a:rPr lang="en-US" sz="4000" b="1" kern="1200">
                <a:solidFill>
                  <a:srgbClr val="FFFFFF"/>
                </a:solidFill>
                <a:latin typeface="+mj-lt"/>
                <a:ea typeface="+mj-ea"/>
                <a:cs typeface="+mj-cs"/>
              </a:rPr>
              <a:t>Generic Tags</a:t>
            </a:r>
            <a:r>
              <a:rPr lang="en-US" sz="4000" kern="1200">
                <a:solidFill>
                  <a:srgbClr val="FFFFFF"/>
                </a:solidFill>
                <a:latin typeface="+mj-lt"/>
                <a:ea typeface="+mj-ea"/>
                <a:cs typeface="+mj-cs"/>
              </a:rPr>
              <a:t>​</a:t>
            </a:r>
          </a:p>
        </p:txBody>
      </p:sp>
      <p:sp>
        <p:nvSpPr>
          <p:cNvPr id="6" name="Content Placeholder 5">
            <a:extLst>
              <a:ext uri="{FF2B5EF4-FFF2-40B4-BE49-F238E27FC236}">
                <a16:creationId xmlns:a16="http://schemas.microsoft.com/office/drawing/2014/main" id="{A4924F72-F12E-4C7C-99AD-3411F87A99AC}"/>
              </a:ext>
            </a:extLst>
          </p:cNvPr>
          <p:cNvSpPr>
            <a:spLocks noGrp="1"/>
          </p:cNvSpPr>
          <p:nvPr>
            <p:ph idx="1"/>
          </p:nvPr>
        </p:nvSpPr>
        <p:spPr>
          <a:xfrm>
            <a:off x="1179226" y="2632895"/>
            <a:ext cx="10408642" cy="4117333"/>
          </a:xfrm>
        </p:spPr>
        <p:txBody>
          <a:bodyPr vert="horz" lIns="91440" tIns="45720" rIns="91440" bIns="45720" rtlCol="0" anchor="t">
            <a:noAutofit/>
          </a:bodyPr>
          <a:lstStyle/>
          <a:p>
            <a:pPr>
              <a:lnSpc>
                <a:spcPct val="100000"/>
              </a:lnSpc>
              <a:spcBef>
                <a:spcPts val="0"/>
              </a:spcBef>
            </a:pPr>
            <a:r>
              <a:rPr lang="en-US" sz="2000" dirty="0">
                <a:latin typeface="Times New Roman"/>
                <a:cs typeface="Times New Roman"/>
              </a:rPr>
              <a:t>We solved one of the problems we were having above (tags not specific enough), but not content that doesn't match the meaning of tags in HTML.</a:t>
            </a:r>
            <a:endParaRPr lang="en-US" sz="2000" dirty="0">
              <a:latin typeface="Times New Roman"/>
              <a:ea typeface="+mn-lt"/>
              <a:cs typeface="+mn-lt"/>
            </a:endParaRPr>
          </a:p>
          <a:p>
            <a:pPr>
              <a:lnSpc>
                <a:spcPct val="100000"/>
              </a:lnSpc>
              <a:spcBef>
                <a:spcPts val="0"/>
              </a:spcBef>
            </a:pPr>
            <a:r>
              <a:rPr lang="en-US" sz="2000" dirty="0">
                <a:latin typeface="Times New Roman"/>
                <a:cs typeface="Times New Roman"/>
              </a:rPr>
              <a:t>How do we handle content that doesn't match </a:t>
            </a:r>
            <a:r>
              <a:rPr lang="en-US" sz="2000" i="1" dirty="0">
                <a:latin typeface="Times New Roman"/>
                <a:cs typeface="Times New Roman"/>
              </a:rPr>
              <a:t>any</a:t>
            </a:r>
            <a:r>
              <a:rPr lang="en-US" sz="2000" dirty="0">
                <a:latin typeface="Times New Roman"/>
                <a:cs typeface="Times New Roman"/>
              </a:rPr>
              <a:t> of the tags in HTML?</a:t>
            </a:r>
            <a:endParaRPr lang="en-US" sz="2000" dirty="0">
              <a:latin typeface="Times New Roman"/>
              <a:ea typeface="+mn-lt"/>
              <a:cs typeface="+mn-lt"/>
            </a:endParaRPr>
          </a:p>
          <a:p>
            <a:pPr lvl="1">
              <a:lnSpc>
                <a:spcPct val="100000"/>
              </a:lnSpc>
              <a:spcBef>
                <a:spcPts val="0"/>
              </a:spcBef>
            </a:pPr>
            <a:r>
              <a:rPr lang="en-US" sz="2000" dirty="0">
                <a:latin typeface="Times New Roman"/>
                <a:cs typeface="Times New Roman"/>
              </a:rPr>
              <a:t>First step: have a good look in </a:t>
            </a:r>
            <a:r>
              <a:rPr lang="en-US" sz="2000" dirty="0">
                <a:solidFill>
                  <a:srgbClr val="007096"/>
                </a:solidFill>
                <a:latin typeface="Times New Roman"/>
                <a:cs typeface="Times New Roman"/>
                <a:hlinkClick r:id="rId4"/>
              </a:rPr>
              <a:t>the HTML Reference</a:t>
            </a:r>
            <a:r>
              <a:rPr lang="en-US" sz="2000" dirty="0">
                <a:latin typeface="Times New Roman"/>
                <a:cs typeface="Times New Roman"/>
              </a:rPr>
              <a:t>: there might be a tag you didn't know about and will work.</a:t>
            </a:r>
            <a:endParaRPr lang="en-US" sz="2000">
              <a:latin typeface="Times New Roman"/>
              <a:cs typeface="Calibri" panose="020F0502020204030204"/>
            </a:endParaRPr>
          </a:p>
          <a:p>
            <a:pPr lvl="1">
              <a:lnSpc>
                <a:spcPct val="100000"/>
              </a:lnSpc>
              <a:spcBef>
                <a:spcPts val="0"/>
              </a:spcBef>
            </a:pPr>
            <a:r>
              <a:rPr lang="en-US" sz="2000" dirty="0">
                <a:latin typeface="Times New Roman"/>
                <a:cs typeface="Times New Roman"/>
              </a:rPr>
              <a:t>e.g. maybe we want to highlight the quantities of ingredients (2 cups) from the item (flour). I can't find any tag I think is relevant. But if still nothing fits, there are two </a:t>
            </a:r>
            <a:r>
              <a:rPr lang="en-US" sz="2000" i="1" dirty="0">
                <a:solidFill>
                  <a:srgbClr val="FF0000"/>
                </a:solidFill>
                <a:latin typeface="Times New Roman"/>
                <a:cs typeface="Times New Roman"/>
              </a:rPr>
              <a:t>generic tags</a:t>
            </a:r>
            <a:r>
              <a:rPr lang="en-US" sz="2000" dirty="0">
                <a:latin typeface="Times New Roman"/>
                <a:cs typeface="Times New Roman"/>
              </a:rPr>
              <a:t> that can be used: </a:t>
            </a:r>
            <a:r>
              <a:rPr lang="en-US" sz="2000" dirty="0">
                <a:solidFill>
                  <a:srgbClr val="FF0000"/>
                </a:solidFill>
                <a:latin typeface="Times New Roman"/>
                <a:cs typeface="Times New Roman"/>
              </a:rPr>
              <a:t>&lt;div&gt;</a:t>
            </a:r>
            <a:r>
              <a:rPr lang="en-US" sz="2000" dirty="0">
                <a:latin typeface="Times New Roman"/>
                <a:cs typeface="Times New Roman"/>
              </a:rPr>
              <a:t> and</a:t>
            </a:r>
            <a:r>
              <a:rPr lang="en-US" sz="2000" dirty="0">
                <a:solidFill>
                  <a:srgbClr val="FF0000"/>
                </a:solidFill>
                <a:latin typeface="Times New Roman"/>
                <a:cs typeface="Times New Roman"/>
              </a:rPr>
              <a:t> &lt;span&gt;.</a:t>
            </a:r>
            <a:endParaRPr lang="en-US" sz="2000" dirty="0">
              <a:latin typeface="Times New Roman"/>
              <a:ea typeface="+mn-lt"/>
              <a:cs typeface="+mn-lt"/>
            </a:endParaRPr>
          </a:p>
          <a:p>
            <a:pPr lvl="1">
              <a:lnSpc>
                <a:spcPct val="100000"/>
              </a:lnSpc>
              <a:spcBef>
                <a:spcPts val="0"/>
              </a:spcBef>
            </a:pPr>
            <a:r>
              <a:rPr lang="en-US" sz="2000" dirty="0">
                <a:latin typeface="Times New Roman"/>
                <a:ea typeface="+mn-lt"/>
                <a:cs typeface="+mn-lt"/>
              </a:rPr>
              <a:t>So our example might get markup like:</a:t>
            </a:r>
          </a:p>
          <a:p>
            <a:pPr lvl="2">
              <a:lnSpc>
                <a:spcPct val="100000"/>
              </a:lnSpc>
              <a:spcBef>
                <a:spcPts val="0"/>
              </a:spcBef>
            </a:pPr>
            <a:r>
              <a:rPr lang="en-US" dirty="0">
                <a:solidFill>
                  <a:srgbClr val="0000FF"/>
                </a:solidFill>
                <a:latin typeface="Times New Roman"/>
                <a:ea typeface="+mn-lt"/>
                <a:cs typeface="+mn-lt"/>
              </a:rPr>
              <a:t>&lt;li&gt;&lt;span </a:t>
            </a:r>
            <a:r>
              <a:rPr lang="en-US" dirty="0">
                <a:solidFill>
                  <a:srgbClr val="FF0000"/>
                </a:solidFill>
                <a:latin typeface="Times New Roman"/>
                <a:ea typeface="+mn-lt"/>
                <a:cs typeface="+mn-lt"/>
              </a:rPr>
              <a:t>class</a:t>
            </a:r>
            <a:r>
              <a:rPr lang="en-US" dirty="0">
                <a:solidFill>
                  <a:srgbClr val="0000FF"/>
                </a:solidFill>
                <a:latin typeface="Times New Roman"/>
                <a:ea typeface="+mn-lt"/>
                <a:cs typeface="+mn-lt"/>
              </a:rPr>
              <a:t>=</a:t>
            </a:r>
            <a:r>
              <a:rPr lang="en-US" dirty="0">
                <a:solidFill>
                  <a:srgbClr val="A31515"/>
                </a:solidFill>
                <a:latin typeface="Times New Roman"/>
                <a:ea typeface="+mn-lt"/>
                <a:cs typeface="+mn-lt"/>
              </a:rPr>
              <a:t>"quantity"</a:t>
            </a:r>
            <a:r>
              <a:rPr lang="en-US" dirty="0">
                <a:solidFill>
                  <a:srgbClr val="0000FF"/>
                </a:solidFill>
                <a:latin typeface="Times New Roman"/>
                <a:ea typeface="+mn-lt"/>
                <a:cs typeface="+mn-lt"/>
              </a:rPr>
              <a:t>&gt;</a:t>
            </a:r>
            <a:r>
              <a:rPr lang="en-US" dirty="0">
                <a:latin typeface="Times New Roman"/>
                <a:ea typeface="+mn-lt"/>
                <a:cs typeface="+mn-lt"/>
              </a:rPr>
              <a:t>2 cups</a:t>
            </a:r>
            <a:r>
              <a:rPr lang="en-US" dirty="0">
                <a:solidFill>
                  <a:srgbClr val="0000FF"/>
                </a:solidFill>
                <a:latin typeface="Times New Roman"/>
                <a:ea typeface="+mn-lt"/>
                <a:cs typeface="+mn-lt"/>
              </a:rPr>
              <a:t>&lt;/span&gt;</a:t>
            </a:r>
            <a:r>
              <a:rPr lang="en-US" dirty="0">
                <a:latin typeface="Times New Roman"/>
                <a:ea typeface="+mn-lt"/>
                <a:cs typeface="+mn-lt"/>
              </a:rPr>
              <a:t> flour</a:t>
            </a:r>
            <a:r>
              <a:rPr lang="en-US" dirty="0">
                <a:solidFill>
                  <a:srgbClr val="0000FF"/>
                </a:solidFill>
                <a:latin typeface="Times New Roman"/>
                <a:ea typeface="+mn-lt"/>
                <a:cs typeface="+mn-lt"/>
              </a:rPr>
              <a:t>&lt;/li&gt;</a:t>
            </a:r>
            <a:endParaRPr lang="en-US" dirty="0">
              <a:latin typeface="Times New Roman"/>
              <a:ea typeface="+mn-lt"/>
              <a:cs typeface="+mn-lt"/>
            </a:endParaRPr>
          </a:p>
        </p:txBody>
      </p:sp>
    </p:spTree>
    <p:extLst>
      <p:ext uri="{BB962C8B-B14F-4D97-AF65-F5344CB8AC3E}">
        <p14:creationId xmlns:p14="http://schemas.microsoft.com/office/powerpoint/2010/main" val="24731390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1B6CE6F1-5925-4BCA-BACD-D446E4BE8035}"/>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kern="1200">
                <a:solidFill>
                  <a:srgbClr val="FFFFFF"/>
                </a:solidFill>
                <a:latin typeface="+mj-lt"/>
                <a:ea typeface="+mj-ea"/>
                <a:cs typeface="+mj-cs"/>
              </a:rPr>
              <a:t>Difference : &lt;div&gt; , &lt;span&gt;</a:t>
            </a:r>
          </a:p>
        </p:txBody>
      </p:sp>
      <p:sp>
        <p:nvSpPr>
          <p:cNvPr id="2" name="TextBox 1">
            <a:extLst>
              <a:ext uri="{FF2B5EF4-FFF2-40B4-BE49-F238E27FC236}">
                <a16:creationId xmlns:a16="http://schemas.microsoft.com/office/drawing/2014/main" id="{2E5EE001-FF25-44B2-9454-74B8445B829A}"/>
              </a:ext>
            </a:extLst>
          </p:cNvPr>
          <p:cNvSpPr txBox="1"/>
          <p:nvPr/>
        </p:nvSpPr>
        <p:spPr>
          <a:xfrm>
            <a:off x="1179226" y="2762291"/>
            <a:ext cx="9833548" cy="3901673"/>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rmAutofit/>
          </a:bodyPr>
          <a:lstStyle/>
          <a:p>
            <a:pPr marL="285750" indent="-285750">
              <a:buFont typeface="Arial" panose="020B0604020202020204" pitchFamily="34" charset="0"/>
              <a:buChar char="•"/>
            </a:pPr>
            <a:r>
              <a:rPr lang="en-US" sz="2000" dirty="0">
                <a:latin typeface="Times New Roman"/>
                <a:ea typeface="Arial"/>
                <a:cs typeface="Arial"/>
              </a:rPr>
              <a:t>The difference: </a:t>
            </a:r>
            <a:r>
              <a:rPr lang="en-US" sz="2000" dirty="0">
                <a:solidFill>
                  <a:srgbClr val="FF0000"/>
                </a:solidFill>
                <a:latin typeface="Times New Roman"/>
                <a:ea typeface="Arial"/>
                <a:cs typeface="Arial"/>
              </a:rPr>
              <a:t>&lt;div&gt;</a:t>
            </a:r>
            <a:r>
              <a:rPr lang="en-US" sz="2000" dirty="0">
                <a:latin typeface="Times New Roman"/>
                <a:ea typeface="Arial"/>
                <a:cs typeface="Arial"/>
              </a:rPr>
              <a:t> is </a:t>
            </a:r>
            <a:r>
              <a:rPr lang="en-US" sz="2000" i="1" dirty="0">
                <a:latin typeface="Times New Roman"/>
                <a:ea typeface="Arial"/>
                <a:cs typeface="Arial"/>
              </a:rPr>
              <a:t>block-level</a:t>
            </a:r>
            <a:r>
              <a:rPr lang="en-US" sz="2000" dirty="0">
                <a:latin typeface="Times New Roman"/>
                <a:ea typeface="Arial"/>
                <a:cs typeface="Arial"/>
              </a:rPr>
              <a:t> content (or </a:t>
            </a:r>
            <a:r>
              <a:rPr lang="en-US" sz="2000" i="1" dirty="0">
                <a:latin typeface="Times New Roman"/>
                <a:ea typeface="Arial"/>
                <a:cs typeface="Arial"/>
              </a:rPr>
              <a:t>flow content</a:t>
            </a:r>
            <a:r>
              <a:rPr lang="en-US" sz="2000" dirty="0">
                <a:latin typeface="Times New Roman"/>
                <a:ea typeface="Arial"/>
                <a:cs typeface="Arial"/>
              </a:rPr>
              <a:t>).​</a:t>
            </a:r>
            <a:endParaRPr lang="en-US" sz="2000">
              <a:latin typeface="Calibri" panose="020F0502020204030204"/>
              <a:ea typeface="Arial"/>
              <a:cs typeface="Calibri" panose="020F0502020204030204"/>
            </a:endParaRPr>
          </a:p>
          <a:p>
            <a:pPr marL="285750" indent="-285750">
              <a:buFont typeface="Arial" panose="020B0604020202020204" pitchFamily="34" charset="0"/>
              <a:buChar char="•"/>
            </a:pPr>
            <a:r>
              <a:rPr lang="en-US" sz="2000" dirty="0">
                <a:latin typeface="Times New Roman"/>
                <a:ea typeface="Arial"/>
                <a:cs typeface="Arial"/>
              </a:rPr>
              <a:t>That is, it can go inside the </a:t>
            </a:r>
            <a:r>
              <a:rPr lang="en-US" sz="2000" dirty="0">
                <a:solidFill>
                  <a:srgbClr val="FF0000"/>
                </a:solidFill>
                <a:latin typeface="Times New Roman"/>
                <a:ea typeface="Arial"/>
                <a:cs typeface="Arial"/>
              </a:rPr>
              <a:t>&lt;body&gt;</a:t>
            </a:r>
            <a:r>
              <a:rPr lang="en-US" sz="2000" dirty="0">
                <a:latin typeface="Times New Roman"/>
                <a:ea typeface="Arial"/>
                <a:cs typeface="Arial"/>
              </a:rPr>
              <a:t> directly, and is generally presented below any previous content. Other block-level tags we have seen:</a:t>
            </a:r>
            <a:r>
              <a:rPr lang="en-US" sz="2000" dirty="0">
                <a:solidFill>
                  <a:srgbClr val="FF0000"/>
                </a:solidFill>
                <a:latin typeface="Times New Roman"/>
                <a:ea typeface="Arial"/>
                <a:cs typeface="Arial"/>
              </a:rPr>
              <a:t> &lt;h1&gt;, &lt;p&gt;, &lt;ul&gt;.</a:t>
            </a:r>
            <a:r>
              <a:rPr lang="en-US" sz="2000" dirty="0">
                <a:latin typeface="Times New Roman"/>
                <a:ea typeface="Arial"/>
                <a:cs typeface="Arial"/>
              </a:rPr>
              <a:t>​</a:t>
            </a:r>
            <a:endParaRPr lang="en-US" sz="2000">
              <a:latin typeface="Calibri" panose="020F0502020204030204"/>
              <a:ea typeface="Arial"/>
              <a:cs typeface="Calibri" panose="020F0502020204030204"/>
            </a:endParaRPr>
          </a:p>
          <a:p>
            <a:pPr rtl="0"/>
            <a:endParaRPr lang="en-US" sz="2000" dirty="0">
              <a:latin typeface="Times New Roman"/>
              <a:ea typeface="Arial"/>
              <a:cs typeface="Arial"/>
            </a:endParaRPr>
          </a:p>
          <a:p>
            <a:pPr marL="285750" indent="-285750" rtl="0">
              <a:buFont typeface="Arial" panose="020B0604020202020204" pitchFamily="34" charset="0"/>
              <a:buChar char="•"/>
            </a:pPr>
            <a:r>
              <a:rPr lang="en-US" sz="2000" dirty="0">
                <a:latin typeface="Times New Roman"/>
                <a:ea typeface="Arial"/>
                <a:cs typeface="Arial"/>
              </a:rPr>
              <a:t>The </a:t>
            </a:r>
            <a:r>
              <a:rPr lang="en-US" sz="2000" dirty="0">
                <a:solidFill>
                  <a:srgbClr val="FF0000"/>
                </a:solidFill>
                <a:latin typeface="Times New Roman"/>
                <a:ea typeface="Arial"/>
                <a:cs typeface="Arial"/>
              </a:rPr>
              <a:t>&lt;span&gt;</a:t>
            </a:r>
            <a:r>
              <a:rPr lang="en-US" sz="2000" dirty="0">
                <a:latin typeface="Times New Roman"/>
                <a:ea typeface="Arial"/>
                <a:cs typeface="Arial"/>
              </a:rPr>
              <a:t> is </a:t>
            </a:r>
            <a:r>
              <a:rPr lang="en-US" sz="2000" i="1" dirty="0">
                <a:latin typeface="Times New Roman"/>
                <a:ea typeface="Arial"/>
                <a:cs typeface="Arial"/>
              </a:rPr>
              <a:t>inline</a:t>
            </a:r>
            <a:r>
              <a:rPr lang="en-US" sz="2000" dirty="0">
                <a:latin typeface="Times New Roman"/>
                <a:ea typeface="Arial"/>
                <a:cs typeface="Arial"/>
              </a:rPr>
              <a:t> (or </a:t>
            </a:r>
            <a:r>
              <a:rPr lang="en-US" sz="2000" i="1" dirty="0">
                <a:latin typeface="Times New Roman"/>
                <a:ea typeface="Arial"/>
                <a:cs typeface="Arial"/>
              </a:rPr>
              <a:t>phrasing</a:t>
            </a:r>
            <a:r>
              <a:rPr lang="en-US" sz="2000" dirty="0">
                <a:latin typeface="Times New Roman"/>
                <a:ea typeface="Arial"/>
                <a:cs typeface="Arial"/>
              </a:rPr>
              <a:t>) content: it goes inside a block-level tag and is generally beside the next/​previous content. Other inline tags we have seen: </a:t>
            </a:r>
            <a:r>
              <a:rPr lang="en-US" sz="2000" dirty="0">
                <a:solidFill>
                  <a:srgbClr val="FF0000"/>
                </a:solidFill>
                <a:latin typeface="Times New Roman"/>
                <a:ea typeface="Arial"/>
                <a:cs typeface="Arial"/>
              </a:rPr>
              <a:t>&lt;</a:t>
            </a:r>
            <a:r>
              <a:rPr lang="en-US" sz="2000" dirty="0" err="1">
                <a:solidFill>
                  <a:srgbClr val="FF0000"/>
                </a:solidFill>
                <a:latin typeface="Times New Roman"/>
                <a:ea typeface="Arial"/>
                <a:cs typeface="Arial"/>
              </a:rPr>
              <a:t>em</a:t>
            </a:r>
            <a:r>
              <a:rPr lang="en-US" sz="2000" dirty="0">
                <a:solidFill>
                  <a:srgbClr val="FF0000"/>
                </a:solidFill>
                <a:latin typeface="Times New Roman"/>
                <a:ea typeface="Arial"/>
                <a:cs typeface="Arial"/>
              </a:rPr>
              <a:t>&gt;, &lt;</a:t>
            </a:r>
            <a:r>
              <a:rPr lang="en-US" sz="2000" dirty="0" err="1">
                <a:solidFill>
                  <a:srgbClr val="FF0000"/>
                </a:solidFill>
                <a:latin typeface="Times New Roman"/>
                <a:ea typeface="Arial"/>
                <a:cs typeface="Arial"/>
              </a:rPr>
              <a:t>abbr</a:t>
            </a:r>
            <a:r>
              <a:rPr lang="en-US" sz="2000" dirty="0">
                <a:solidFill>
                  <a:srgbClr val="FF0000"/>
                </a:solidFill>
                <a:latin typeface="Times New Roman"/>
                <a:ea typeface="Arial"/>
                <a:cs typeface="Arial"/>
              </a:rPr>
              <a:t>&gt;, &lt;a&gt;, &lt;q&gt;, &lt;</a:t>
            </a:r>
            <a:r>
              <a:rPr lang="en-US" sz="2000" dirty="0" err="1">
                <a:solidFill>
                  <a:srgbClr val="FF0000"/>
                </a:solidFill>
                <a:latin typeface="Times New Roman"/>
                <a:ea typeface="Arial"/>
                <a:cs typeface="Arial"/>
              </a:rPr>
              <a:t>img</a:t>
            </a:r>
            <a:r>
              <a:rPr lang="en-US" sz="2000" dirty="0">
                <a:solidFill>
                  <a:srgbClr val="FF0000"/>
                </a:solidFill>
                <a:latin typeface="Times New Roman"/>
                <a:ea typeface="Arial"/>
                <a:cs typeface="Arial"/>
              </a:rPr>
              <a:t>&gt;</a:t>
            </a:r>
            <a:r>
              <a:rPr lang="en-US" sz="2000" dirty="0">
                <a:latin typeface="Times New Roman"/>
                <a:ea typeface="Arial"/>
                <a:cs typeface="Arial"/>
              </a:rPr>
              <a:t>.​</a:t>
            </a:r>
          </a:p>
          <a:p>
            <a:pPr rtl="0"/>
            <a:endParaRPr lang="en-US" sz="2000" dirty="0">
              <a:latin typeface="Times New Roman"/>
              <a:ea typeface="Arial"/>
              <a:cs typeface="Arial"/>
            </a:endParaRPr>
          </a:p>
          <a:p>
            <a:pPr marL="285750" indent="-285750" rtl="0">
              <a:buFont typeface="Arial" panose="020B0604020202020204" pitchFamily="34" charset="0"/>
              <a:buChar char="•"/>
            </a:pPr>
            <a:r>
              <a:rPr lang="en-US" sz="2000" dirty="0">
                <a:latin typeface="Times New Roman"/>
                <a:ea typeface="Arial"/>
                <a:cs typeface="Arial"/>
              </a:rPr>
              <a:t>General rules for HTML:​</a:t>
            </a:r>
          </a:p>
          <a:p>
            <a:pPr marL="742950" lvl="1" indent="-285750" rtl="0">
              <a:buChar char="•"/>
            </a:pPr>
            <a:r>
              <a:rPr lang="en-US" sz="2000" dirty="0">
                <a:latin typeface="Times New Roman"/>
                <a:ea typeface="Arial"/>
                <a:cs typeface="Arial"/>
              </a:rPr>
              <a:t>Block-level content goes inside the </a:t>
            </a:r>
            <a:r>
              <a:rPr lang="en-US" sz="2000" dirty="0">
                <a:solidFill>
                  <a:srgbClr val="FF0000"/>
                </a:solidFill>
                <a:latin typeface="Times New Roman"/>
                <a:ea typeface="Arial"/>
                <a:cs typeface="Arial"/>
              </a:rPr>
              <a:t>&lt;body&gt;</a:t>
            </a:r>
            <a:r>
              <a:rPr lang="en-US" sz="2000" dirty="0">
                <a:latin typeface="Times New Roman"/>
                <a:ea typeface="Arial"/>
                <a:cs typeface="Arial"/>
              </a:rPr>
              <a:t> and (sometimes) other blocks.​</a:t>
            </a:r>
          </a:p>
          <a:p>
            <a:pPr marL="742950" lvl="1" indent="-285750" rtl="0">
              <a:buChar char="•"/>
            </a:pPr>
            <a:r>
              <a:rPr lang="en-US" sz="2000" dirty="0">
                <a:latin typeface="Times New Roman"/>
                <a:ea typeface="Arial"/>
                <a:cs typeface="Arial"/>
              </a:rPr>
              <a:t>Text and inline content goes inside blocks.​</a:t>
            </a:r>
            <a:endParaRPr lang="en-US" sz="2000" dirty="0">
              <a:solidFill>
                <a:srgbClr val="000000"/>
              </a:solidFill>
              <a:cs typeface="Calibri"/>
            </a:endParaRPr>
          </a:p>
        </p:txBody>
      </p:sp>
    </p:spTree>
    <p:extLst>
      <p:ext uri="{BB962C8B-B14F-4D97-AF65-F5344CB8AC3E}">
        <p14:creationId xmlns:p14="http://schemas.microsoft.com/office/powerpoint/2010/main" val="2616869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49C55BCD-76EE-4745-B423-8EE69B918269}"/>
              </a:ext>
            </a:extLst>
          </p:cNvPr>
          <p:cNvSpPr>
            <a:spLocks noGrp="1"/>
          </p:cNvSpPr>
          <p:nvPr>
            <p:ph type="title"/>
          </p:nvPr>
        </p:nvSpPr>
        <p:spPr>
          <a:xfrm>
            <a:off x="1179226" y="826680"/>
            <a:ext cx="9833548" cy="1325563"/>
          </a:xfrm>
        </p:spPr>
        <p:txBody>
          <a:bodyPr>
            <a:normAutofit/>
          </a:bodyPr>
          <a:lstStyle/>
          <a:p>
            <a:pPr algn="ctr">
              <a:lnSpc>
                <a:spcPct val="100000"/>
              </a:lnSpc>
              <a:spcBef>
                <a:spcPts val="0"/>
              </a:spcBef>
            </a:pPr>
            <a:r>
              <a:rPr lang="en-US" sz="4000" b="1" dirty="0">
                <a:solidFill>
                  <a:schemeClr val="bg1"/>
                </a:solidFill>
                <a:latin typeface="Calibri"/>
                <a:cs typeface="Times New Roman"/>
              </a:rPr>
              <a:t>Markup and HTML</a:t>
            </a:r>
            <a:endParaRPr lang="en-US" sz="4000" dirty="0">
              <a:solidFill>
                <a:schemeClr val="bg1"/>
              </a:solidFill>
              <a:latin typeface="Calibri"/>
              <a:ea typeface="+mj-lt"/>
              <a:cs typeface="+mj-lt"/>
            </a:endParaRPr>
          </a:p>
        </p:txBody>
      </p:sp>
      <p:sp>
        <p:nvSpPr>
          <p:cNvPr id="3" name="Content Placeholder 2">
            <a:extLst>
              <a:ext uri="{FF2B5EF4-FFF2-40B4-BE49-F238E27FC236}">
                <a16:creationId xmlns:a16="http://schemas.microsoft.com/office/drawing/2014/main" id="{B33ABD8C-BBEF-4322-988B-4AB2465CCD93}"/>
              </a:ext>
            </a:extLst>
          </p:cNvPr>
          <p:cNvSpPr>
            <a:spLocks noGrp="1"/>
          </p:cNvSpPr>
          <p:nvPr>
            <p:ph idx="1"/>
          </p:nvPr>
        </p:nvSpPr>
        <p:spPr>
          <a:xfrm>
            <a:off x="1179226" y="3092970"/>
            <a:ext cx="10279246" cy="3312202"/>
          </a:xfrm>
        </p:spPr>
        <p:txBody>
          <a:bodyPr vert="horz" lIns="91440" tIns="45720" rIns="91440" bIns="45720" rtlCol="0" anchor="t">
            <a:noAutofit/>
          </a:bodyPr>
          <a:lstStyle/>
          <a:p>
            <a:r>
              <a:rPr lang="en-US" sz="2200" b="1" dirty="0">
                <a:latin typeface="Calibri"/>
                <a:cs typeface="Times New Roman"/>
              </a:rPr>
              <a:t>Markup Languages</a:t>
            </a:r>
            <a:endParaRPr lang="en-US" sz="2200" b="1">
              <a:latin typeface="Calibri"/>
              <a:ea typeface="+mn-lt"/>
              <a:cs typeface="Times New Roman"/>
            </a:endParaRPr>
          </a:p>
          <a:p>
            <a:pPr lvl="1">
              <a:lnSpc>
                <a:spcPct val="100000"/>
              </a:lnSpc>
              <a:spcBef>
                <a:spcPts val="0"/>
              </a:spcBef>
            </a:pPr>
            <a:r>
              <a:rPr lang="en-US" sz="2200" dirty="0">
                <a:solidFill>
                  <a:schemeClr val="accent1"/>
                </a:solidFill>
                <a:latin typeface="Calibri"/>
                <a:cs typeface="Times New Roman"/>
              </a:rPr>
              <a:t>A </a:t>
            </a:r>
            <a:r>
              <a:rPr lang="en-US" sz="2200" i="1" dirty="0">
                <a:solidFill>
                  <a:schemeClr val="accent1"/>
                </a:solidFill>
                <a:latin typeface="Calibri"/>
                <a:cs typeface="Times New Roman"/>
              </a:rPr>
              <a:t>markup language</a:t>
            </a:r>
            <a:r>
              <a:rPr lang="en-US" sz="2200" dirty="0">
                <a:solidFill>
                  <a:srgbClr val="54585A"/>
                </a:solidFill>
                <a:latin typeface="Calibri"/>
                <a:cs typeface="Times New Roman"/>
              </a:rPr>
              <a:t> </a:t>
            </a:r>
            <a:r>
              <a:rPr lang="en-US" sz="2200" dirty="0">
                <a:latin typeface="Calibri"/>
                <a:cs typeface="Times New Roman"/>
              </a:rPr>
              <a:t>is a way to describe a document, using only plain (unformatted) text.</a:t>
            </a:r>
            <a:endParaRPr lang="en-US" sz="2200">
              <a:latin typeface="Calibri"/>
              <a:cs typeface="Calibri" panose="020F0502020204030204"/>
            </a:endParaRPr>
          </a:p>
          <a:p>
            <a:pPr lvl="1">
              <a:lnSpc>
                <a:spcPct val="100000"/>
              </a:lnSpc>
              <a:spcBef>
                <a:spcPts val="0"/>
              </a:spcBef>
            </a:pPr>
            <a:r>
              <a:rPr lang="en-US" sz="2200" dirty="0">
                <a:latin typeface="Calibri"/>
                <a:cs typeface="Times New Roman"/>
              </a:rPr>
              <a:t>Whatever we want to say about the content (what it is, formatting, </a:t>
            </a:r>
            <a:r>
              <a:rPr lang="en-US" sz="2200" dirty="0" err="1">
                <a:latin typeface="Calibri"/>
                <a:cs typeface="Times New Roman"/>
              </a:rPr>
              <a:t>etc</a:t>
            </a:r>
            <a:r>
              <a:rPr lang="en-US" sz="2200" dirty="0">
                <a:latin typeface="Calibri"/>
                <a:cs typeface="Times New Roman"/>
              </a:rPr>
              <a:t>) has to be expressed using plain text.</a:t>
            </a:r>
            <a:endParaRPr lang="en-US" sz="2200">
              <a:solidFill>
                <a:schemeClr val="accent1"/>
              </a:solidFill>
              <a:latin typeface="Calibri"/>
              <a:ea typeface="+mn-lt"/>
              <a:cs typeface="Times New Roman"/>
            </a:endParaRPr>
          </a:p>
          <a:p>
            <a:pPr lvl="1">
              <a:lnSpc>
                <a:spcPct val="100000"/>
              </a:lnSpc>
              <a:spcBef>
                <a:spcPts val="0"/>
              </a:spcBef>
            </a:pPr>
            <a:r>
              <a:rPr lang="en-US" sz="2200" dirty="0">
                <a:latin typeface="Calibri"/>
                <a:cs typeface="Times New Roman"/>
              </a:rPr>
              <a:t>An example markup language: </a:t>
            </a:r>
            <a:r>
              <a:rPr lang="en-US" sz="2200" i="1" dirty="0" err="1">
                <a:solidFill>
                  <a:schemeClr val="accent1"/>
                </a:solidFill>
                <a:latin typeface="Calibri"/>
                <a:cs typeface="Times New Roman"/>
              </a:rPr>
              <a:t>wikitext</a:t>
            </a:r>
            <a:r>
              <a:rPr lang="en-US" sz="2200" dirty="0">
                <a:solidFill>
                  <a:schemeClr val="accent1"/>
                </a:solidFill>
                <a:latin typeface="Calibri"/>
                <a:cs typeface="Times New Roman"/>
              </a:rPr>
              <a:t>.</a:t>
            </a:r>
          </a:p>
          <a:p>
            <a:pPr lvl="2">
              <a:lnSpc>
                <a:spcPct val="100000"/>
              </a:lnSpc>
              <a:spcBef>
                <a:spcPts val="0"/>
              </a:spcBef>
            </a:pPr>
            <a:r>
              <a:rPr lang="en-US" dirty="0" err="1">
                <a:latin typeface="Calibri"/>
                <a:cs typeface="Times New Roman"/>
              </a:rPr>
              <a:t>Wikitext</a:t>
            </a:r>
            <a:r>
              <a:rPr lang="en-US" dirty="0">
                <a:latin typeface="Calibri"/>
                <a:cs typeface="Times New Roman"/>
              </a:rPr>
              <a:t> is simple markup language meant to be fast to learn and produce pages with relatively simple formatting. Wikipedia pages are generated from </a:t>
            </a:r>
            <a:r>
              <a:rPr lang="en-US" dirty="0">
                <a:latin typeface="Calibri"/>
                <a:cs typeface="Times New Roman"/>
                <a:hlinkClick r:id="rId3"/>
              </a:rPr>
              <a:t>their wikitext</a:t>
            </a:r>
            <a:r>
              <a:rPr lang="en-US" dirty="0">
                <a:latin typeface="Calibri"/>
                <a:cs typeface="Times New Roman"/>
              </a:rPr>
              <a:t> dialect.</a:t>
            </a:r>
            <a:endParaRPr lang="en-US">
              <a:latin typeface="Calibri"/>
              <a:cs typeface="Calibri" panose="020F0502020204030204"/>
            </a:endParaRPr>
          </a:p>
          <a:p>
            <a:pPr lvl="2">
              <a:lnSpc>
                <a:spcPct val="100000"/>
              </a:lnSpc>
              <a:spcBef>
                <a:spcPts val="0"/>
              </a:spcBef>
            </a:pPr>
            <a:r>
              <a:rPr lang="en-US" dirty="0">
                <a:latin typeface="Calibri"/>
                <a:cs typeface="Times New Roman"/>
              </a:rPr>
              <a:t>But we aren't really concerned with </a:t>
            </a:r>
            <a:r>
              <a:rPr lang="en-US" dirty="0" err="1">
                <a:latin typeface="Calibri"/>
                <a:cs typeface="Times New Roman"/>
              </a:rPr>
              <a:t>wikitext</a:t>
            </a:r>
            <a:r>
              <a:rPr lang="en-US" dirty="0">
                <a:latin typeface="Calibri"/>
                <a:cs typeface="Times New Roman"/>
              </a:rPr>
              <a:t>: it's just a good first example of markup.</a:t>
            </a:r>
            <a:endParaRPr lang="en-US">
              <a:latin typeface="Calibri"/>
              <a:ea typeface="+mn-lt"/>
              <a:cs typeface="+mn-lt"/>
            </a:endParaRPr>
          </a:p>
          <a:p>
            <a:pPr lvl="1">
              <a:lnSpc>
                <a:spcPct val="100000"/>
              </a:lnSpc>
              <a:spcBef>
                <a:spcPts val="0"/>
              </a:spcBef>
            </a:pPr>
            <a:r>
              <a:rPr lang="en-US" sz="2200" dirty="0">
                <a:latin typeface="Calibri"/>
                <a:cs typeface="Times New Roman"/>
              </a:rPr>
              <a:t>The markup language we care about is HTML.</a:t>
            </a:r>
            <a:endParaRPr lang="en-US" sz="2200">
              <a:latin typeface="Calibri"/>
              <a:cs typeface="Calibri"/>
            </a:endParaRPr>
          </a:p>
          <a:p>
            <a:pPr>
              <a:lnSpc>
                <a:spcPct val="100000"/>
              </a:lnSpc>
              <a:spcBef>
                <a:spcPts val="0"/>
              </a:spcBef>
            </a:pPr>
            <a:endParaRPr lang="en-US" sz="2200" dirty="0">
              <a:solidFill>
                <a:srgbClr val="4472C4"/>
              </a:solidFill>
              <a:latin typeface="Calibri"/>
              <a:cs typeface="Times New Roman"/>
            </a:endParaRPr>
          </a:p>
          <a:p>
            <a:pPr>
              <a:lnSpc>
                <a:spcPct val="100000"/>
              </a:lnSpc>
              <a:spcBef>
                <a:spcPts val="0"/>
              </a:spcBef>
            </a:pPr>
            <a:endParaRPr lang="en-US" sz="2200" dirty="0">
              <a:solidFill>
                <a:srgbClr val="000000"/>
              </a:solidFill>
              <a:latin typeface="Calibri"/>
              <a:cs typeface="Times New Roman"/>
            </a:endParaRPr>
          </a:p>
          <a:p>
            <a:pPr>
              <a:lnSpc>
                <a:spcPct val="100000"/>
              </a:lnSpc>
              <a:spcBef>
                <a:spcPts val="0"/>
              </a:spcBef>
            </a:pPr>
            <a:endParaRPr lang="en-US" sz="2200" dirty="0">
              <a:solidFill>
                <a:srgbClr val="000000"/>
              </a:solidFill>
              <a:latin typeface="Calibri"/>
              <a:cs typeface="Times New Roman"/>
            </a:endParaRPr>
          </a:p>
          <a:p>
            <a:pPr lvl="1"/>
            <a:endParaRPr lang="en-US" sz="2200" b="1" dirty="0">
              <a:solidFill>
                <a:srgbClr val="000000"/>
              </a:solidFill>
              <a:latin typeface="Calibri"/>
              <a:cs typeface="Times New Roman"/>
            </a:endParaRPr>
          </a:p>
          <a:p>
            <a:pPr lvl="1"/>
            <a:endParaRPr lang="en-GB" sz="2200" dirty="0">
              <a:solidFill>
                <a:srgbClr val="000000"/>
              </a:solidFill>
              <a:cs typeface="Calibri"/>
            </a:endParaRPr>
          </a:p>
        </p:txBody>
      </p:sp>
    </p:spTree>
    <p:extLst>
      <p:ext uri="{BB962C8B-B14F-4D97-AF65-F5344CB8AC3E}">
        <p14:creationId xmlns:p14="http://schemas.microsoft.com/office/powerpoint/2010/main" val="42442976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B63E43-82EB-4C80-97CB-D8CFD19C7553}"/>
              </a:ext>
            </a:extLst>
          </p:cNvPr>
          <p:cNvSpPr txBox="1"/>
          <p:nvPr/>
        </p:nvSpPr>
        <p:spPr>
          <a:xfrm>
            <a:off x="1347518" y="747063"/>
            <a:ext cx="9814464" cy="59708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400" dirty="0">
                <a:latin typeface="Times New Roman"/>
                <a:cs typeface="Times New Roman"/>
              </a:rPr>
              <a:t>Suppose we want a collection of social media links like this:</a:t>
            </a:r>
            <a:endParaRPr lang="en-US" sz="2400">
              <a:cs typeface="Calibri"/>
            </a:endParaRPr>
          </a:p>
          <a:p>
            <a:pPr marL="285750" indent="-285750">
              <a:buFont typeface="Arial"/>
              <a:buChar char="•"/>
            </a:pPr>
            <a:r>
              <a:rPr lang="en-US" sz="2400" dirty="0">
                <a:latin typeface="Times New Roman"/>
                <a:cs typeface="Times New Roman"/>
              </a:rPr>
              <a:t>Follow us:   </a:t>
            </a:r>
          </a:p>
          <a:p>
            <a:pPr marL="285750" indent="-285750">
              <a:buFont typeface="Arial"/>
              <a:buChar char="•"/>
            </a:pPr>
            <a:endParaRPr lang="en-US" sz="2400" dirty="0">
              <a:latin typeface="Times New Roman"/>
              <a:cs typeface="Times New Roman"/>
            </a:endParaRPr>
          </a:p>
          <a:p>
            <a:endParaRPr lang="en-US" sz="2400" dirty="0">
              <a:latin typeface="Times New Roman"/>
              <a:cs typeface="Times New Roman"/>
            </a:endParaRPr>
          </a:p>
          <a:p>
            <a:pPr>
              <a:buFont typeface="Arial"/>
            </a:pPr>
            <a:endParaRPr lang="en-US" sz="2400" dirty="0">
              <a:latin typeface="Times New Roman"/>
              <a:cs typeface="Times New Roman"/>
            </a:endParaRPr>
          </a:p>
          <a:p>
            <a:endParaRPr lang="en-US" sz="2400" dirty="0">
              <a:latin typeface="Times New Roman"/>
              <a:cs typeface="Times New Roman"/>
            </a:endParaRPr>
          </a:p>
          <a:p>
            <a:pPr marL="285750" indent="-285750">
              <a:buFont typeface="Arial"/>
              <a:buChar char="•"/>
            </a:pPr>
            <a:r>
              <a:rPr lang="en-US" sz="2400" dirty="0">
                <a:latin typeface="Times New Roman"/>
                <a:cs typeface="Times New Roman"/>
              </a:rPr>
              <a:t>First, consider existing tags for the job: maybe &lt;p&gt; or &lt;section&gt; or &lt;footer&gt;? No, not really.</a:t>
            </a:r>
          </a:p>
          <a:p>
            <a:endParaRPr lang="en-US" sz="2400" dirty="0">
              <a:latin typeface="Times New Roman"/>
              <a:cs typeface="Times New Roman"/>
            </a:endParaRPr>
          </a:p>
          <a:p>
            <a:pPr marL="285750" indent="-285750">
              <a:buFont typeface="Arial,Sans-Serif"/>
              <a:buChar char="•"/>
            </a:pPr>
            <a:r>
              <a:rPr lang="en-US" sz="2400" dirty="0">
                <a:latin typeface="Times New Roman"/>
                <a:cs typeface="Times New Roman"/>
              </a:rPr>
              <a:t>We reach for a generic tag: this is probably block-level content, so &lt;div&gt;, with an appropriate class.</a:t>
            </a:r>
            <a:endParaRPr lang="en-US" sz="2400" dirty="0">
              <a:ea typeface="+mn-lt"/>
              <a:cs typeface="+mn-lt"/>
            </a:endParaRPr>
          </a:p>
          <a:p>
            <a:pPr marL="285750" indent="-285750">
              <a:buFont typeface="Arial"/>
              <a:buChar char="•"/>
            </a:pPr>
            <a:endParaRPr lang="en-US" sz="2000" dirty="0">
              <a:ea typeface="+mn-lt"/>
              <a:cs typeface="+mn-lt"/>
            </a:endParaRPr>
          </a:p>
          <a:p>
            <a:pPr marL="742950" lvl="1" indent="-285750">
              <a:buFont typeface="Arial"/>
              <a:buChar char="•"/>
            </a:pPr>
            <a:r>
              <a:rPr lang="en-US" sz="2000" dirty="0">
                <a:solidFill>
                  <a:srgbClr val="0000FF"/>
                </a:solidFill>
                <a:latin typeface="Times New Roman"/>
                <a:cs typeface="Times New Roman"/>
              </a:rPr>
              <a:t>&lt;div </a:t>
            </a:r>
            <a:r>
              <a:rPr lang="en-US" sz="2000" dirty="0">
                <a:solidFill>
                  <a:srgbClr val="FF0000"/>
                </a:solidFill>
                <a:latin typeface="Times New Roman"/>
                <a:cs typeface="Times New Roman"/>
              </a:rPr>
              <a:t>class</a:t>
            </a:r>
            <a:r>
              <a:rPr lang="en-US" sz="2000" dirty="0">
                <a:solidFill>
                  <a:srgbClr val="0000FF"/>
                </a:solidFill>
                <a:latin typeface="Times New Roman"/>
                <a:cs typeface="Times New Roman"/>
              </a:rPr>
              <a:t>=</a:t>
            </a:r>
            <a:r>
              <a:rPr lang="en-US" sz="2000" dirty="0">
                <a:solidFill>
                  <a:srgbClr val="A31515"/>
                </a:solidFill>
                <a:latin typeface="Times New Roman"/>
                <a:cs typeface="Times New Roman"/>
              </a:rPr>
              <a:t>"social"</a:t>
            </a:r>
            <a:r>
              <a:rPr lang="en-US" sz="2000" dirty="0">
                <a:solidFill>
                  <a:srgbClr val="0000FF"/>
                </a:solidFill>
                <a:latin typeface="Times New Roman"/>
                <a:cs typeface="Times New Roman"/>
              </a:rPr>
              <a:t>&gt;</a:t>
            </a:r>
            <a:r>
              <a:rPr lang="en-US" sz="2000" dirty="0">
                <a:latin typeface="Times New Roman"/>
                <a:cs typeface="Times New Roman"/>
              </a:rPr>
              <a:t>Follow us: </a:t>
            </a:r>
            <a:endParaRPr lang="en-US" sz="2000" dirty="0">
              <a:ea typeface="+mn-lt"/>
              <a:cs typeface="+mn-lt"/>
            </a:endParaRPr>
          </a:p>
          <a:p>
            <a:pPr marL="742950" lvl="1" indent="-285750">
              <a:buFont typeface="Arial"/>
              <a:buChar char="•"/>
            </a:pPr>
            <a:r>
              <a:rPr lang="en-US" sz="2000" dirty="0">
                <a:solidFill>
                  <a:srgbClr val="0000FF"/>
                </a:solidFill>
                <a:latin typeface="Times New Roman"/>
                <a:cs typeface="Times New Roman"/>
              </a:rPr>
              <a:t>&lt;a </a:t>
            </a:r>
            <a:r>
              <a:rPr lang="en-US" sz="2000" dirty="0" err="1">
                <a:solidFill>
                  <a:srgbClr val="FF0000"/>
                </a:solidFill>
                <a:latin typeface="Times New Roman"/>
                <a:cs typeface="Times New Roman"/>
              </a:rPr>
              <a:t>href</a:t>
            </a:r>
            <a:r>
              <a:rPr lang="en-US" sz="2000" dirty="0">
                <a:solidFill>
                  <a:srgbClr val="0000FF"/>
                </a:solidFill>
                <a:latin typeface="Times New Roman"/>
                <a:cs typeface="Times New Roman"/>
              </a:rPr>
              <a:t>=</a:t>
            </a:r>
            <a:r>
              <a:rPr lang="en-US" sz="2000" dirty="0">
                <a:solidFill>
                  <a:srgbClr val="A31515"/>
                </a:solidFill>
                <a:latin typeface="Times New Roman"/>
                <a:cs typeface="Times New Roman"/>
              </a:rPr>
              <a:t>"http://twitter.com"</a:t>
            </a:r>
            <a:r>
              <a:rPr lang="en-US" sz="2000" dirty="0">
                <a:solidFill>
                  <a:srgbClr val="0000FF"/>
                </a:solidFill>
                <a:latin typeface="Times New Roman"/>
                <a:cs typeface="Times New Roman"/>
              </a:rPr>
              <a:t>&gt;&lt;</a:t>
            </a:r>
            <a:r>
              <a:rPr lang="en-US" sz="2000" dirty="0" err="1">
                <a:solidFill>
                  <a:srgbClr val="0000FF"/>
                </a:solidFill>
                <a:latin typeface="Times New Roman"/>
                <a:cs typeface="Times New Roman"/>
              </a:rPr>
              <a:t>img</a:t>
            </a:r>
            <a:r>
              <a:rPr lang="en-US" sz="2000" dirty="0">
                <a:solidFill>
                  <a:srgbClr val="0000FF"/>
                </a:solidFill>
                <a:latin typeface="Times New Roman"/>
                <a:cs typeface="Times New Roman"/>
              </a:rPr>
              <a:t> </a:t>
            </a:r>
            <a:r>
              <a:rPr lang="en-US" sz="2000" dirty="0" err="1">
                <a:solidFill>
                  <a:srgbClr val="FF0000"/>
                </a:solidFill>
                <a:latin typeface="Times New Roman"/>
                <a:cs typeface="Times New Roman"/>
              </a:rPr>
              <a:t>src</a:t>
            </a:r>
            <a:r>
              <a:rPr lang="en-US" sz="2000" dirty="0">
                <a:solidFill>
                  <a:srgbClr val="0000FF"/>
                </a:solidFill>
                <a:latin typeface="Times New Roman"/>
                <a:cs typeface="Times New Roman"/>
              </a:rPr>
              <a:t>=</a:t>
            </a:r>
            <a:r>
              <a:rPr lang="en-US" sz="2000" dirty="0">
                <a:solidFill>
                  <a:srgbClr val="A31515"/>
                </a:solidFill>
                <a:latin typeface="Times New Roman"/>
                <a:cs typeface="Times New Roman"/>
              </a:rPr>
              <a:t>"</a:t>
            </a:r>
            <a:r>
              <a:rPr lang="en-US" sz="2000" dirty="0" err="1">
                <a:solidFill>
                  <a:srgbClr val="A31515"/>
                </a:solidFill>
                <a:latin typeface="Times New Roman"/>
                <a:cs typeface="Times New Roman"/>
              </a:rPr>
              <a:t>twitter.svg</a:t>
            </a:r>
            <a:r>
              <a:rPr lang="en-US" sz="2000" dirty="0">
                <a:solidFill>
                  <a:srgbClr val="A31515"/>
                </a:solidFill>
                <a:latin typeface="Times New Roman"/>
                <a:cs typeface="Times New Roman"/>
              </a:rPr>
              <a:t>"</a:t>
            </a:r>
            <a:r>
              <a:rPr lang="en-US" sz="2000" dirty="0">
                <a:solidFill>
                  <a:srgbClr val="0000FF"/>
                </a:solidFill>
                <a:latin typeface="Times New Roman"/>
                <a:cs typeface="Times New Roman"/>
              </a:rPr>
              <a:t> </a:t>
            </a:r>
            <a:r>
              <a:rPr lang="en-US" sz="2000" dirty="0">
                <a:solidFill>
                  <a:srgbClr val="FF0000"/>
                </a:solidFill>
                <a:latin typeface="Times New Roman"/>
                <a:cs typeface="Times New Roman"/>
              </a:rPr>
              <a:t>alt</a:t>
            </a:r>
            <a:r>
              <a:rPr lang="en-US" sz="2000" dirty="0">
                <a:solidFill>
                  <a:srgbClr val="0000FF"/>
                </a:solidFill>
                <a:latin typeface="Times New Roman"/>
                <a:cs typeface="Times New Roman"/>
              </a:rPr>
              <a:t>=</a:t>
            </a:r>
            <a:r>
              <a:rPr lang="en-US" sz="2000" dirty="0">
                <a:solidFill>
                  <a:srgbClr val="A31515"/>
                </a:solidFill>
                <a:latin typeface="Times New Roman"/>
                <a:cs typeface="Times New Roman"/>
              </a:rPr>
              <a:t>"Twitter"</a:t>
            </a:r>
            <a:r>
              <a:rPr lang="en-US" sz="2000" dirty="0">
                <a:solidFill>
                  <a:srgbClr val="0000FF"/>
                </a:solidFill>
                <a:latin typeface="Times New Roman"/>
                <a:cs typeface="Times New Roman"/>
              </a:rPr>
              <a:t>&gt;&lt;/a&gt;</a:t>
            </a:r>
            <a:r>
              <a:rPr lang="en-US" sz="2000" dirty="0">
                <a:latin typeface="Times New Roman"/>
                <a:cs typeface="Times New Roman"/>
              </a:rPr>
              <a:t> </a:t>
            </a:r>
            <a:endParaRPr lang="en-US" sz="2000" dirty="0">
              <a:ea typeface="+mn-lt"/>
              <a:cs typeface="+mn-lt"/>
            </a:endParaRPr>
          </a:p>
          <a:p>
            <a:pPr marL="742950" lvl="1" indent="-285750">
              <a:buFont typeface="Arial"/>
              <a:buChar char="•"/>
            </a:pPr>
            <a:r>
              <a:rPr lang="en-US" sz="2000" dirty="0">
                <a:latin typeface="Times New Roman"/>
                <a:cs typeface="Times New Roman"/>
              </a:rPr>
              <a:t>⋮ </a:t>
            </a:r>
            <a:endParaRPr lang="en-US" sz="2000" dirty="0">
              <a:ea typeface="+mn-lt"/>
              <a:cs typeface="+mn-lt"/>
            </a:endParaRPr>
          </a:p>
          <a:p>
            <a:pPr marL="742950" lvl="1" indent="-285750">
              <a:buFont typeface="Arial"/>
              <a:buChar char="•"/>
            </a:pPr>
            <a:r>
              <a:rPr lang="en-US" sz="2000" dirty="0">
                <a:solidFill>
                  <a:srgbClr val="0000FF"/>
                </a:solidFill>
                <a:latin typeface="Times New Roman"/>
                <a:cs typeface="Times New Roman"/>
              </a:rPr>
              <a:t>&lt;/div&gt;</a:t>
            </a:r>
            <a:endParaRPr lang="en-US" sz="2000" dirty="0">
              <a:ea typeface="+mn-lt"/>
              <a:cs typeface="+mn-lt"/>
            </a:endParaRPr>
          </a:p>
          <a:p>
            <a:pPr marL="285750" indent="-285750">
              <a:buFont typeface="Arial"/>
              <a:buChar char="•"/>
            </a:pPr>
            <a:endParaRPr lang="en-US" dirty="0">
              <a:latin typeface="Times New Roman"/>
              <a:cs typeface="Times New Roman"/>
            </a:endParaRPr>
          </a:p>
        </p:txBody>
      </p:sp>
      <p:sp>
        <p:nvSpPr>
          <p:cNvPr id="3" name="TextBox 2">
            <a:extLst>
              <a:ext uri="{FF2B5EF4-FFF2-40B4-BE49-F238E27FC236}">
                <a16:creationId xmlns:a16="http://schemas.microsoft.com/office/drawing/2014/main" id="{ABD2DE18-183F-45C6-B0D9-C947B0E6AAD7}"/>
              </a:ext>
            </a:extLst>
          </p:cNvPr>
          <p:cNvSpPr txBox="1"/>
          <p:nvPr/>
        </p:nvSpPr>
        <p:spPr>
          <a:xfrm>
            <a:off x="5020733" y="459317"/>
            <a:ext cx="274320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solidFill>
                  <a:srgbClr val="FFFFFF"/>
                </a:solidFill>
                <a:latin typeface="Times New Roman"/>
                <a:cs typeface="Times New Roman"/>
              </a:rPr>
              <a:t>Example</a:t>
            </a:r>
            <a:endParaRPr lang="en-GB" sz="2400" dirty="0">
              <a:solidFill>
                <a:srgbClr val="FFFFFF"/>
              </a:solidFill>
              <a:latin typeface="Times New Roman"/>
              <a:cs typeface="Times New Roman"/>
            </a:endParaRPr>
          </a:p>
        </p:txBody>
      </p:sp>
      <p:pic>
        <p:nvPicPr>
          <p:cNvPr id="5" name="Picture 5">
            <a:extLst>
              <a:ext uri="{FF2B5EF4-FFF2-40B4-BE49-F238E27FC236}">
                <a16:creationId xmlns:a16="http://schemas.microsoft.com/office/drawing/2014/main" id="{759D195A-FBC1-488A-85E6-271AF04CCBF1}"/>
              </a:ext>
            </a:extLst>
          </p:cNvPr>
          <p:cNvPicPr>
            <a:picLocks noChangeAspect="1"/>
          </p:cNvPicPr>
          <p:nvPr/>
        </p:nvPicPr>
        <p:blipFill>
          <a:blip r:embed="rId2"/>
          <a:stretch>
            <a:fillRect/>
          </a:stretch>
        </p:blipFill>
        <p:spPr>
          <a:xfrm>
            <a:off x="1858714" y="1669951"/>
            <a:ext cx="2574266" cy="995272"/>
          </a:xfrm>
          <a:prstGeom prst="rect">
            <a:avLst/>
          </a:prstGeom>
        </p:spPr>
      </p:pic>
    </p:spTree>
    <p:extLst>
      <p:ext uri="{BB962C8B-B14F-4D97-AF65-F5344CB8AC3E}">
        <p14:creationId xmlns:p14="http://schemas.microsoft.com/office/powerpoint/2010/main" val="39226787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C8D8F334-D15C-444C-8380-B0F122FF47E1}"/>
              </a:ext>
            </a:extLst>
          </p:cNvPr>
          <p:cNvSpPr>
            <a:spLocks noGrp="1"/>
          </p:cNvSpPr>
          <p:nvPr>
            <p:ph type="title"/>
          </p:nvPr>
        </p:nvSpPr>
        <p:spPr>
          <a:xfrm>
            <a:off x="1179226" y="826680"/>
            <a:ext cx="9833548" cy="1325563"/>
          </a:xfrm>
        </p:spPr>
        <p:txBody>
          <a:bodyPr vert="horz" lIns="91440" tIns="45720" rIns="91440" bIns="45720" rtlCol="0" anchor="ctr">
            <a:normAutofit/>
          </a:bodyPr>
          <a:lstStyle/>
          <a:p>
            <a:pPr algn="ctr"/>
            <a:r>
              <a:rPr lang="en-US" sz="4000" dirty="0">
                <a:solidFill>
                  <a:srgbClr val="FFFFFF"/>
                </a:solidFill>
                <a:cs typeface="Calibri Light"/>
              </a:rPr>
              <a:t>Summary </a:t>
            </a:r>
            <a:endParaRPr lang="en-US" sz="4000" kern="1200" dirty="0">
              <a:solidFill>
                <a:srgbClr val="FFFFFF"/>
              </a:solidFill>
              <a:latin typeface="+mj-lt"/>
              <a:ea typeface="+mj-ea"/>
              <a:cs typeface="+mj-cs"/>
            </a:endParaRPr>
          </a:p>
        </p:txBody>
      </p:sp>
      <p:sp>
        <p:nvSpPr>
          <p:cNvPr id="5" name="Content Placeholder 4">
            <a:extLst>
              <a:ext uri="{FF2B5EF4-FFF2-40B4-BE49-F238E27FC236}">
                <a16:creationId xmlns:a16="http://schemas.microsoft.com/office/drawing/2014/main" id="{77B92AF6-8985-4D54-9D14-62B94CFC4C37}"/>
              </a:ext>
            </a:extLst>
          </p:cNvPr>
          <p:cNvSpPr>
            <a:spLocks noGrp="1"/>
          </p:cNvSpPr>
          <p:nvPr>
            <p:ph idx="1"/>
          </p:nvPr>
        </p:nvSpPr>
        <p:spPr>
          <a:xfrm>
            <a:off x="1179226" y="3092970"/>
            <a:ext cx="9833548" cy="2693976"/>
          </a:xfrm>
        </p:spPr>
        <p:txBody>
          <a:bodyPr vert="horz" lIns="91440" tIns="45720" rIns="91440" bIns="45720" rtlCol="0" anchor="t">
            <a:normAutofit/>
          </a:bodyPr>
          <a:lstStyle/>
          <a:p>
            <a:pPr marL="342900" indent="-342900">
              <a:lnSpc>
                <a:spcPct val="100000"/>
              </a:lnSpc>
              <a:spcBef>
                <a:spcPts val="0"/>
              </a:spcBef>
              <a:buAutoNum type="arabicPeriod"/>
            </a:pPr>
            <a:r>
              <a:rPr lang="en-US" sz="2400" dirty="0">
                <a:latin typeface="Times New Roman"/>
                <a:cs typeface="Times New Roman"/>
              </a:rPr>
              <a:t>Start by looking for an existing tag that has a matching meaning.</a:t>
            </a:r>
            <a:endParaRPr lang="en-US" sz="2400" dirty="0">
              <a:latin typeface="Times New Roman"/>
              <a:ea typeface="+mn-lt"/>
              <a:cs typeface="Times New Roman"/>
            </a:endParaRPr>
          </a:p>
          <a:p>
            <a:pPr marL="342900" indent="-342900">
              <a:lnSpc>
                <a:spcPct val="100000"/>
              </a:lnSpc>
              <a:spcBef>
                <a:spcPts val="0"/>
              </a:spcBef>
              <a:buAutoNum type="arabicPeriod"/>
            </a:pPr>
            <a:r>
              <a:rPr lang="en-US" sz="2400" dirty="0">
                <a:latin typeface="Times New Roman"/>
                <a:cs typeface="Times New Roman"/>
              </a:rPr>
              <a:t>If there isn't one, a generic tag.</a:t>
            </a:r>
            <a:endParaRPr lang="en-US" sz="2400" dirty="0">
              <a:latin typeface="Times New Roman"/>
              <a:ea typeface="+mn-lt"/>
              <a:cs typeface="Times New Roman"/>
            </a:endParaRPr>
          </a:p>
          <a:p>
            <a:pPr marL="342900" indent="-342900">
              <a:lnSpc>
                <a:spcPct val="100000"/>
              </a:lnSpc>
              <a:spcBef>
                <a:spcPts val="0"/>
              </a:spcBef>
              <a:buAutoNum type="arabicPeriod"/>
            </a:pPr>
            <a:r>
              <a:rPr lang="en-US" sz="2400" dirty="0">
                <a:latin typeface="Times New Roman"/>
                <a:cs typeface="Times New Roman"/>
              </a:rPr>
              <a:t>Give a class or id value that suggests some meaning (maybe for any tag, but definitely for a generic tag).</a:t>
            </a:r>
          </a:p>
          <a:p>
            <a:pPr>
              <a:spcAft>
                <a:spcPts val="600"/>
              </a:spcAft>
            </a:pPr>
            <a:endParaRPr lang="en-US" sz="2000" dirty="0">
              <a:solidFill>
                <a:srgbClr val="000000"/>
              </a:solidFill>
              <a:cs typeface="Calibri"/>
            </a:endParaRPr>
          </a:p>
        </p:txBody>
      </p:sp>
    </p:spTree>
    <p:extLst>
      <p:ext uri="{BB962C8B-B14F-4D97-AF65-F5344CB8AC3E}">
        <p14:creationId xmlns:p14="http://schemas.microsoft.com/office/powerpoint/2010/main" val="37764007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8B298134-AD7E-42EC-8896-02584CB452C9}"/>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Validating HTML</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CFE41429-C7B1-4F1D-A826-A55DBA42B63C}"/>
              </a:ext>
            </a:extLst>
          </p:cNvPr>
          <p:cNvSpPr txBox="1"/>
          <p:nvPr/>
        </p:nvSpPr>
        <p:spPr>
          <a:xfrm>
            <a:off x="561000" y="2532253"/>
            <a:ext cx="11630717" cy="2693976"/>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indent="-228600" defTabSz="914400">
              <a:lnSpc>
                <a:spcPct val="90000"/>
              </a:lnSpc>
              <a:spcAft>
                <a:spcPts val="600"/>
              </a:spcAft>
              <a:buFont typeface="Arial" panose="020B0604020202020204" pitchFamily="34" charset="0"/>
              <a:buChar char="•"/>
            </a:pPr>
            <a:r>
              <a:rPr lang="en-US" sz="1400" dirty="0">
                <a:solidFill>
                  <a:srgbClr val="000000"/>
                </a:solidFill>
              </a:rPr>
              <a:t>We have heard many rules about HTML. e.g.</a:t>
            </a:r>
            <a:endParaRPr lang="en-US" sz="1400">
              <a:solidFill>
                <a:srgbClr val="000000"/>
              </a:solidFill>
              <a:cs typeface="Calibri"/>
            </a:endParaRPr>
          </a:p>
          <a:p>
            <a:pPr lvl="1" indent="-228600" defTabSz="914400">
              <a:lnSpc>
                <a:spcPct val="90000"/>
              </a:lnSpc>
              <a:spcAft>
                <a:spcPts val="600"/>
              </a:spcAft>
              <a:buFont typeface="Arial" panose="020B0604020202020204" pitchFamily="34" charset="0"/>
              <a:buChar char="•"/>
            </a:pPr>
            <a:r>
              <a:rPr lang="en-US" sz="1400" dirty="0">
                <a:solidFill>
                  <a:srgbClr val="000000"/>
                </a:solidFill>
              </a:rPr>
              <a:t>Tags must be closed.</a:t>
            </a:r>
            <a:endParaRPr lang="en-US" sz="1400">
              <a:solidFill>
                <a:srgbClr val="000000"/>
              </a:solidFill>
              <a:cs typeface="Calibri"/>
            </a:endParaRPr>
          </a:p>
          <a:p>
            <a:pPr lvl="1" indent="-228600" defTabSz="914400">
              <a:lnSpc>
                <a:spcPct val="90000"/>
              </a:lnSpc>
              <a:spcAft>
                <a:spcPts val="600"/>
              </a:spcAft>
              <a:buFont typeface="Arial" panose="020B0604020202020204" pitchFamily="34" charset="0"/>
              <a:buChar char="•"/>
            </a:pPr>
            <a:r>
              <a:rPr lang="en-US" sz="1400" dirty="0">
                <a:solidFill>
                  <a:srgbClr val="000000"/>
                </a:solidFill>
              </a:rPr>
              <a:t>&lt;ul&gt; must contain only &lt;li&gt;s.</a:t>
            </a:r>
            <a:endParaRPr lang="en-US" sz="1400">
              <a:solidFill>
                <a:srgbClr val="000000"/>
              </a:solidFill>
              <a:cs typeface="Calibri"/>
            </a:endParaRPr>
          </a:p>
          <a:p>
            <a:pPr lvl="1" indent="-228600" defTabSz="914400">
              <a:lnSpc>
                <a:spcPct val="90000"/>
              </a:lnSpc>
              <a:spcAft>
                <a:spcPts val="600"/>
              </a:spcAft>
              <a:buFont typeface="Arial" panose="020B0604020202020204" pitchFamily="34" charset="0"/>
              <a:buChar char="•"/>
            </a:pPr>
            <a:r>
              <a:rPr lang="en-US" sz="1400" dirty="0">
                <a:solidFill>
                  <a:srgbClr val="000000"/>
                </a:solidFill>
              </a:rPr>
              <a:t>Inline content inside block-level.</a:t>
            </a:r>
            <a:endParaRPr lang="en-US" sz="1400">
              <a:solidFill>
                <a:srgbClr val="000000"/>
              </a:solidFill>
              <a:cs typeface="Calibri"/>
            </a:endParaRPr>
          </a:p>
          <a:p>
            <a:pPr indent="-228600" defTabSz="914400">
              <a:lnSpc>
                <a:spcPct val="90000"/>
              </a:lnSpc>
              <a:spcAft>
                <a:spcPts val="600"/>
              </a:spcAft>
              <a:buFont typeface="Arial" panose="020B0604020202020204" pitchFamily="34" charset="0"/>
              <a:buChar char="•"/>
            </a:pPr>
            <a:r>
              <a:rPr lang="en-US" sz="1400" dirty="0">
                <a:solidFill>
                  <a:srgbClr val="000000"/>
                </a:solidFill>
              </a:rPr>
              <a:t>But what if we get something wrong?</a:t>
            </a:r>
            <a:endParaRPr lang="en-US" sz="1400">
              <a:solidFill>
                <a:srgbClr val="000000"/>
              </a:solidFill>
              <a:cs typeface="Calibri"/>
            </a:endParaRPr>
          </a:p>
          <a:p>
            <a:pPr lvl="1" indent="-228600" defTabSz="914400">
              <a:lnSpc>
                <a:spcPct val="90000"/>
              </a:lnSpc>
              <a:spcAft>
                <a:spcPts val="600"/>
              </a:spcAft>
              <a:buFont typeface="Arial" panose="020B0604020202020204" pitchFamily="34" charset="0"/>
              <a:buChar char="•"/>
            </a:pPr>
            <a:r>
              <a:rPr lang="en-US" sz="1400" dirty="0">
                <a:solidFill>
                  <a:srgbClr val="000000"/>
                </a:solidFill>
              </a:rPr>
              <a:t>The web browser will </a:t>
            </a:r>
            <a:r>
              <a:rPr lang="en-US" sz="1400" b="1" dirty="0">
                <a:solidFill>
                  <a:srgbClr val="000000"/>
                </a:solidFill>
              </a:rPr>
              <a:t>not</a:t>
            </a:r>
            <a:r>
              <a:rPr lang="en-US" sz="1400" dirty="0">
                <a:solidFill>
                  <a:srgbClr val="000000"/>
                </a:solidFill>
              </a:rPr>
              <a:t> tell us: it will do its best to display broken HTML, so it works on as many pages as possible.</a:t>
            </a:r>
            <a:endParaRPr lang="en-US" sz="1400">
              <a:solidFill>
                <a:srgbClr val="000000"/>
              </a:solidFill>
              <a:cs typeface="Calibri"/>
            </a:endParaRPr>
          </a:p>
          <a:p>
            <a:pPr lvl="1" indent="-228600" defTabSz="914400">
              <a:lnSpc>
                <a:spcPct val="90000"/>
              </a:lnSpc>
              <a:spcAft>
                <a:spcPts val="600"/>
              </a:spcAft>
              <a:buFont typeface="Arial" panose="020B0604020202020204" pitchFamily="34" charset="0"/>
              <a:buChar char="•"/>
            </a:pPr>
            <a:r>
              <a:rPr lang="en-US" sz="1400" dirty="0">
                <a:solidFill>
                  <a:srgbClr val="000000"/>
                </a:solidFill>
              </a:rPr>
              <a:t>But don't really know if the next browser will “correct” our mistakes the same way. Will our site be horribly broken in another browser? What about when Google tries to index it?</a:t>
            </a:r>
            <a:endParaRPr lang="en-US" sz="1400">
              <a:solidFill>
                <a:srgbClr val="000000"/>
              </a:solidFill>
              <a:cs typeface="Calibri"/>
            </a:endParaRPr>
          </a:p>
          <a:p>
            <a:pPr indent="-228600" defTabSz="914400">
              <a:lnSpc>
                <a:spcPct val="90000"/>
              </a:lnSpc>
              <a:spcAft>
                <a:spcPts val="600"/>
              </a:spcAft>
              <a:buFont typeface="Arial" panose="020B0604020202020204" pitchFamily="34" charset="0"/>
              <a:buChar char="•"/>
            </a:pPr>
            <a:r>
              <a:rPr lang="en-US" sz="1400" b="1" dirty="0">
                <a:solidFill>
                  <a:srgbClr val="000000"/>
                </a:solidFill>
              </a:rPr>
              <a:t>Solution:</a:t>
            </a:r>
            <a:r>
              <a:rPr lang="en-US" sz="1400" dirty="0">
                <a:solidFill>
                  <a:srgbClr val="000000"/>
                </a:solidFill>
              </a:rPr>
              <a:t> Actually write correct HTML. If the browser isn't going to give us feedback when we make a mistake, we need something else for that.</a:t>
            </a:r>
            <a:endParaRPr lang="en-US" sz="1400">
              <a:solidFill>
                <a:srgbClr val="000000"/>
              </a:solidFill>
              <a:cs typeface="Calibri"/>
            </a:endParaRPr>
          </a:p>
          <a:p>
            <a:pPr indent="-228600" defTabSz="914400">
              <a:lnSpc>
                <a:spcPct val="90000"/>
              </a:lnSpc>
              <a:spcAft>
                <a:spcPts val="600"/>
              </a:spcAft>
              <a:buFont typeface="Arial" panose="020B0604020202020204" pitchFamily="34" charset="0"/>
              <a:buChar char="•"/>
            </a:pPr>
            <a:r>
              <a:rPr lang="en-US" sz="1400" dirty="0">
                <a:solidFill>
                  <a:srgbClr val="000000"/>
                </a:solidFill>
              </a:rPr>
              <a:t>An HTML validator will take our HTML and check against the rules of HTML.</a:t>
            </a:r>
            <a:endParaRPr lang="en-US" sz="1400">
              <a:solidFill>
                <a:srgbClr val="000000"/>
              </a:solidFill>
              <a:cs typeface="Calibri"/>
            </a:endParaRPr>
          </a:p>
          <a:p>
            <a:pPr indent="-228600" defTabSz="914400">
              <a:lnSpc>
                <a:spcPct val="90000"/>
              </a:lnSpc>
              <a:spcAft>
                <a:spcPts val="600"/>
              </a:spcAft>
              <a:buFont typeface="Arial" panose="020B0604020202020204" pitchFamily="34" charset="0"/>
              <a:buChar char="•"/>
            </a:pPr>
            <a:r>
              <a:rPr lang="en-US" sz="1400" dirty="0">
                <a:solidFill>
                  <a:srgbClr val="000000"/>
                </a:solidFill>
              </a:rPr>
              <a:t>We can use the HTML validator online by going to </a:t>
            </a:r>
            <a:r>
              <a:rPr lang="en-US" sz="1400" dirty="0">
                <a:solidFill>
                  <a:srgbClr val="000000"/>
                </a:solidFill>
                <a:hlinkClick r:id="rId3"/>
              </a:rPr>
              <a:t>https://validator.w3.org/</a:t>
            </a:r>
            <a:r>
              <a:rPr lang="en-US" sz="1400" dirty="0">
                <a:solidFill>
                  <a:srgbClr val="000000"/>
                </a:solidFill>
              </a:rPr>
              <a:t>.</a:t>
            </a:r>
            <a:endParaRPr lang="en-US" sz="1400">
              <a:solidFill>
                <a:srgbClr val="000000"/>
              </a:solidFill>
              <a:cs typeface="Calibri"/>
            </a:endParaRPr>
          </a:p>
          <a:p>
            <a:pPr indent="-228600" defTabSz="914400">
              <a:lnSpc>
                <a:spcPct val="90000"/>
              </a:lnSpc>
              <a:spcAft>
                <a:spcPts val="600"/>
              </a:spcAft>
              <a:buFont typeface="Arial" panose="020B0604020202020204" pitchFamily="34" charset="0"/>
              <a:buChar char="•"/>
            </a:pPr>
            <a:r>
              <a:rPr lang="en-US" sz="1400" dirty="0">
                <a:solidFill>
                  <a:srgbClr val="000000"/>
                </a:solidFill>
              </a:rPr>
              <a:t>If our file has been uploaded, we can give its URL. If not, we can upload the file from our computer or copy-and-paste the code from the text editor.</a:t>
            </a:r>
            <a:endParaRPr lang="en-US" sz="1400">
              <a:solidFill>
                <a:srgbClr val="000000"/>
              </a:solidFill>
              <a:cs typeface="Calibri"/>
            </a:endParaRPr>
          </a:p>
          <a:p>
            <a:pPr indent="-228600" defTabSz="914400">
              <a:lnSpc>
                <a:spcPct val="90000"/>
              </a:lnSpc>
              <a:spcAft>
                <a:spcPts val="600"/>
              </a:spcAft>
              <a:buFont typeface="Arial" panose="020B0604020202020204" pitchFamily="34" charset="0"/>
              <a:buChar char="•"/>
            </a:pPr>
            <a:r>
              <a:rPr lang="en-US" sz="1400" dirty="0">
                <a:solidFill>
                  <a:srgbClr val="000000"/>
                </a:solidFill>
              </a:rPr>
              <a:t>Expectation from now on: any HTML you produce for the course should pass the validator without errors.</a:t>
            </a:r>
            <a:endParaRPr lang="en-US" sz="1400">
              <a:solidFill>
                <a:srgbClr val="000000"/>
              </a:solidFill>
              <a:cs typeface="Calibri"/>
            </a:endParaRPr>
          </a:p>
          <a:p>
            <a:pPr indent="-228600" defTabSz="914400">
              <a:lnSpc>
                <a:spcPct val="90000"/>
              </a:lnSpc>
              <a:spcAft>
                <a:spcPts val="600"/>
              </a:spcAft>
              <a:buFont typeface="Arial" panose="020B0604020202020204" pitchFamily="34" charset="0"/>
              <a:buChar char="•"/>
            </a:pPr>
            <a:r>
              <a:rPr lang="en-US" sz="1400" dirty="0">
                <a:solidFill>
                  <a:srgbClr val="000000"/>
                </a:solidFill>
              </a:rPr>
              <a:t>(Warnings are okay, but it's probably not a bad idea to fix them.)</a:t>
            </a:r>
            <a:endParaRPr lang="en-US" sz="1400">
              <a:solidFill>
                <a:srgbClr val="000000"/>
              </a:solidFill>
              <a:cs typeface="Calibri"/>
            </a:endParaRPr>
          </a:p>
        </p:txBody>
      </p:sp>
    </p:spTree>
    <p:extLst>
      <p:ext uri="{BB962C8B-B14F-4D97-AF65-F5344CB8AC3E}">
        <p14:creationId xmlns:p14="http://schemas.microsoft.com/office/powerpoint/2010/main" val="26996962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A57FF08F-C581-4F61-973E-A688D0EE0442}"/>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The Robustness Principle</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70A6C2DC-409B-416C-B3E1-ED72BDFABAD3}"/>
              </a:ext>
            </a:extLst>
          </p:cNvPr>
          <p:cNvSpPr txBox="1"/>
          <p:nvPr/>
        </p:nvSpPr>
        <p:spPr>
          <a:xfrm>
            <a:off x="1179226" y="3092970"/>
            <a:ext cx="9833548" cy="2693976"/>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indent="-228600" defTabSz="914400">
              <a:lnSpc>
                <a:spcPct val="90000"/>
              </a:lnSpc>
              <a:spcAft>
                <a:spcPts val="600"/>
              </a:spcAft>
              <a:buFont typeface="Arial" panose="020B0604020202020204" pitchFamily="34" charset="0"/>
              <a:buChar char="•"/>
            </a:pPr>
            <a:r>
              <a:rPr lang="en-US" sz="2000" dirty="0">
                <a:solidFill>
                  <a:srgbClr val="000000"/>
                </a:solidFill>
              </a:rPr>
              <a:t>An overall principle for any computer system where two things have to communicate: </a:t>
            </a:r>
            <a:endParaRPr lang="en-US" sz="2000" dirty="0">
              <a:solidFill>
                <a:srgbClr val="000000"/>
              </a:solidFill>
              <a:cs typeface="Calibri"/>
            </a:endParaRPr>
          </a:p>
          <a:p>
            <a:pPr lvl="1" indent="-228600" defTabSz="914400">
              <a:lnSpc>
                <a:spcPct val="90000"/>
              </a:lnSpc>
              <a:spcAft>
                <a:spcPts val="600"/>
              </a:spcAft>
              <a:buFont typeface="Arial" panose="020B0604020202020204" pitchFamily="34" charset="0"/>
              <a:buChar char="•"/>
            </a:pPr>
            <a:r>
              <a:rPr lang="en-US" sz="2000" b="1" dirty="0">
                <a:solidFill>
                  <a:schemeClr val="tx2">
                    <a:lumMod val="60000"/>
                    <a:lumOff val="40000"/>
                  </a:schemeClr>
                </a:solidFill>
              </a:rPr>
              <a:t>Be conservative in what you do, be liberal in what you accept from others.</a:t>
            </a:r>
            <a:endParaRPr lang="en-US" sz="2000" b="1">
              <a:solidFill>
                <a:schemeClr val="tx2">
                  <a:lumMod val="60000"/>
                  <a:lumOff val="40000"/>
                </a:schemeClr>
              </a:solidFill>
              <a:cs typeface="Calibri"/>
            </a:endParaRPr>
          </a:p>
          <a:p>
            <a:pPr indent="-228600" defTabSz="914400">
              <a:lnSpc>
                <a:spcPct val="90000"/>
              </a:lnSpc>
              <a:spcAft>
                <a:spcPts val="600"/>
              </a:spcAft>
              <a:buFont typeface="Arial" panose="020B0604020202020204" pitchFamily="34" charset="0"/>
              <a:buChar char="•"/>
            </a:pPr>
            <a:r>
              <a:rPr lang="en-US" sz="2000" dirty="0">
                <a:solidFill>
                  <a:srgbClr val="000000"/>
                </a:solidFill>
              </a:rPr>
              <a:t>Web browsers are holding up their end of the robustness principle by doing their best with not-quite-right </a:t>
            </a:r>
            <a:endParaRPr lang="en-US" sz="2000" dirty="0">
              <a:solidFill>
                <a:srgbClr val="000000"/>
              </a:solidFill>
              <a:cs typeface="Calibri"/>
            </a:endParaRPr>
          </a:p>
          <a:p>
            <a:pPr indent="-228600" defTabSz="914400">
              <a:lnSpc>
                <a:spcPct val="90000"/>
              </a:lnSpc>
              <a:spcAft>
                <a:spcPts val="600"/>
              </a:spcAft>
              <a:buFont typeface="Arial" panose="020B0604020202020204" pitchFamily="34" charset="0"/>
              <a:buChar char="•"/>
            </a:pPr>
            <a:r>
              <a:rPr lang="en-US" sz="2000" dirty="0">
                <a:solidFill>
                  <a:srgbClr val="000000"/>
                </a:solidFill>
              </a:rPr>
              <a:t>HTML: be liberal in what you accept. But if we (as HTML authors) rely on that </a:t>
            </a:r>
            <a:r>
              <a:rPr lang="en-US" sz="2000" dirty="0" err="1">
                <a:solidFill>
                  <a:srgbClr val="000000"/>
                </a:solidFill>
              </a:rPr>
              <a:t>behaviour</a:t>
            </a:r>
            <a:r>
              <a:rPr lang="en-US" sz="2000" dirty="0">
                <a:solidFill>
                  <a:srgbClr val="000000"/>
                </a:solidFill>
              </a:rPr>
              <a:t>, we're taking a risk that the next tool won't handle our mistakes the same way.</a:t>
            </a:r>
            <a:endParaRPr lang="en-US" sz="2000" dirty="0">
              <a:solidFill>
                <a:srgbClr val="000000"/>
              </a:solidFill>
              <a:cs typeface="Calibri"/>
            </a:endParaRPr>
          </a:p>
          <a:p>
            <a:pPr indent="-228600" defTabSz="914400">
              <a:lnSpc>
                <a:spcPct val="90000"/>
              </a:lnSpc>
              <a:spcAft>
                <a:spcPts val="600"/>
              </a:spcAft>
              <a:buFont typeface="Arial" panose="020B0604020202020204" pitchFamily="34" charset="0"/>
              <a:buChar char="•"/>
            </a:pPr>
            <a:r>
              <a:rPr lang="en-US" sz="2000" dirty="0">
                <a:solidFill>
                  <a:srgbClr val="000000"/>
                </a:solidFill>
              </a:rPr>
              <a:t>We need to follow our end of the deal: be conservative in what you [send]. If we do, we maximize the chances that everything works together.</a:t>
            </a:r>
            <a:endParaRPr lang="en-US" sz="2000" dirty="0">
              <a:solidFill>
                <a:srgbClr val="000000"/>
              </a:solidFill>
              <a:cs typeface="Calibri"/>
            </a:endParaRPr>
          </a:p>
          <a:p>
            <a:pPr indent="-228600" defTabSz="914400">
              <a:lnSpc>
                <a:spcPct val="90000"/>
              </a:lnSpc>
              <a:spcAft>
                <a:spcPts val="600"/>
              </a:spcAft>
              <a:buFont typeface="Arial" panose="020B0604020202020204" pitchFamily="34" charset="0"/>
              <a:buChar char="•"/>
            </a:pPr>
            <a:r>
              <a:rPr lang="en-US" sz="2000" dirty="0">
                <a:solidFill>
                  <a:srgbClr val="000000"/>
                </a:solidFill>
              </a:rPr>
              <a:t>Validating our HTML is part of that. Producing semantically-meaningful markup is another.</a:t>
            </a:r>
            <a:endParaRPr lang="en-US" sz="2000" dirty="0">
              <a:solidFill>
                <a:srgbClr val="000000"/>
              </a:solidFill>
              <a:cs typeface="Calibri"/>
            </a:endParaRPr>
          </a:p>
        </p:txBody>
      </p:sp>
    </p:spTree>
    <p:extLst>
      <p:ext uri="{BB962C8B-B14F-4D97-AF65-F5344CB8AC3E}">
        <p14:creationId xmlns:p14="http://schemas.microsoft.com/office/powerpoint/2010/main" val="40092438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C5837215-13D2-4D32-A49B-3E8B96DBC710}"/>
              </a:ext>
            </a:extLst>
          </p:cNvPr>
          <p:cNvSpPr>
            <a:spLocks noGrp="1"/>
          </p:cNvSpPr>
          <p:nvPr>
            <p:ph type="title"/>
          </p:nvPr>
        </p:nvSpPr>
        <p:spPr>
          <a:xfrm>
            <a:off x="1179226" y="826680"/>
            <a:ext cx="9833548" cy="1325563"/>
          </a:xfrm>
        </p:spPr>
        <p:txBody>
          <a:bodyPr vert="horz" lIns="91440" tIns="45720" rIns="91440" bIns="45720" rtlCol="0" anchor="ctr">
            <a:normAutofit/>
          </a:bodyPr>
          <a:lstStyle/>
          <a:p>
            <a:pPr algn="ctr"/>
            <a:r>
              <a:rPr lang="en-US" sz="4000" b="1" dirty="0">
                <a:solidFill>
                  <a:schemeClr val="bg1"/>
                </a:solidFill>
                <a:latin typeface="Times New Roman"/>
                <a:cs typeface="Times New Roman"/>
              </a:rPr>
              <a:t>URLs: Links and Images</a:t>
            </a:r>
            <a:r>
              <a:rPr lang="en-GB" sz="4000" dirty="0">
                <a:solidFill>
                  <a:schemeClr val="bg1"/>
                </a:solidFill>
                <a:latin typeface="Times New Roman"/>
                <a:cs typeface="Times New Roman"/>
              </a:rPr>
              <a:t> </a:t>
            </a:r>
            <a:endParaRPr lang="en-US" sz="4000" kern="1200" dirty="0">
              <a:solidFill>
                <a:schemeClr val="bg1"/>
              </a:solidFill>
              <a:ea typeface="+mj-lt"/>
              <a:cs typeface="+mj-lt"/>
            </a:endParaRPr>
          </a:p>
        </p:txBody>
      </p:sp>
      <p:sp>
        <p:nvSpPr>
          <p:cNvPr id="7" name="Content Placeholder 6">
            <a:extLst>
              <a:ext uri="{FF2B5EF4-FFF2-40B4-BE49-F238E27FC236}">
                <a16:creationId xmlns:a16="http://schemas.microsoft.com/office/drawing/2014/main" id="{8038BE6F-E5EE-4EED-ABA8-159FF7EDF603}"/>
              </a:ext>
            </a:extLst>
          </p:cNvPr>
          <p:cNvSpPr>
            <a:spLocks noGrp="1"/>
          </p:cNvSpPr>
          <p:nvPr>
            <p:ph idx="1"/>
          </p:nvPr>
        </p:nvSpPr>
        <p:spPr>
          <a:xfrm>
            <a:off x="838200" y="2688266"/>
            <a:ext cx="10515600" cy="3804999"/>
          </a:xfrm>
        </p:spPr>
        <p:txBody>
          <a:bodyPr vert="horz" lIns="91440" tIns="45720" rIns="91440" bIns="45720" rtlCol="0" anchor="t">
            <a:normAutofit fontScale="92500" lnSpcReduction="20000"/>
          </a:bodyPr>
          <a:lstStyle/>
          <a:p>
            <a:pPr>
              <a:lnSpc>
                <a:spcPct val="100000"/>
              </a:lnSpc>
              <a:spcBef>
                <a:spcPts val="0"/>
              </a:spcBef>
            </a:pPr>
            <a:r>
              <a:rPr lang="en-US" i="1" dirty="0">
                <a:solidFill>
                  <a:schemeClr val="accent1"/>
                </a:solidFill>
                <a:latin typeface="Times New Roman"/>
                <a:cs typeface="Times New Roman"/>
              </a:rPr>
              <a:t>Absolute URLs :</a:t>
            </a:r>
            <a:r>
              <a:rPr lang="en-US" i="1" dirty="0">
                <a:solidFill>
                  <a:srgbClr val="FFFF00"/>
                </a:solidFill>
                <a:latin typeface="Times New Roman"/>
                <a:cs typeface="Times New Roman"/>
              </a:rPr>
              <a:t> </a:t>
            </a:r>
            <a:r>
              <a:rPr lang="en-US" dirty="0">
                <a:latin typeface="Times New Roman"/>
                <a:cs typeface="Times New Roman"/>
              </a:rPr>
              <a:t>The URLs that start with a scheme/ protocol (like </a:t>
            </a:r>
            <a:r>
              <a:rPr lang="en-US" dirty="0">
                <a:latin typeface="Times New Roman"/>
                <a:cs typeface="Times New Roman"/>
                <a:hlinkClick r:id="rId4" invalidUrl="http://"/>
              </a:rPr>
              <a:t>http://</a:t>
            </a:r>
            <a:r>
              <a:rPr lang="en-US" dirty="0">
                <a:latin typeface="Times New Roman"/>
                <a:cs typeface="Times New Roman"/>
              </a:rPr>
              <a:t>) are:</a:t>
            </a:r>
            <a:endParaRPr lang="en-US" dirty="0">
              <a:ea typeface="+mn-lt"/>
              <a:cs typeface="+mn-lt"/>
            </a:endParaRPr>
          </a:p>
          <a:p>
            <a:pPr lvl="1">
              <a:lnSpc>
                <a:spcPct val="100000"/>
              </a:lnSpc>
              <a:spcBef>
                <a:spcPts val="0"/>
              </a:spcBef>
            </a:pPr>
            <a:r>
              <a:rPr lang="en-US" dirty="0">
                <a:solidFill>
                  <a:srgbClr val="0000FF"/>
                </a:solidFill>
                <a:latin typeface="Times New Roman"/>
                <a:cs typeface="Times New Roman"/>
              </a:rPr>
              <a:t>&lt;a </a:t>
            </a:r>
            <a:r>
              <a:rPr lang="en-US" dirty="0" err="1">
                <a:solidFill>
                  <a:srgbClr val="FF0000"/>
                </a:solidFill>
                <a:latin typeface="Times New Roman"/>
                <a:cs typeface="Times New Roman"/>
              </a:rPr>
              <a:t>href</a:t>
            </a:r>
            <a:r>
              <a:rPr lang="en-US" dirty="0">
                <a:solidFill>
                  <a:srgbClr val="0000FF"/>
                </a:solidFill>
                <a:latin typeface="Times New Roman"/>
                <a:cs typeface="Times New Roman"/>
              </a:rPr>
              <a:t>=</a:t>
            </a:r>
            <a:r>
              <a:rPr lang="en-US" dirty="0">
                <a:solidFill>
                  <a:srgbClr val="A31515"/>
                </a:solidFill>
                <a:latin typeface="Times New Roman"/>
                <a:cs typeface="Times New Roman"/>
              </a:rPr>
              <a:t>"http://www.sfu.ca/"</a:t>
            </a:r>
            <a:r>
              <a:rPr lang="en-US" dirty="0">
                <a:solidFill>
                  <a:srgbClr val="0000FF"/>
                </a:solidFill>
                <a:latin typeface="Times New Roman"/>
                <a:cs typeface="Times New Roman"/>
              </a:rPr>
              <a:t>&gt;</a:t>
            </a:r>
            <a:r>
              <a:rPr lang="en-US" dirty="0">
                <a:latin typeface="Times New Roman"/>
                <a:cs typeface="Times New Roman"/>
              </a:rPr>
              <a:t>SFU</a:t>
            </a:r>
            <a:r>
              <a:rPr lang="en-US" dirty="0">
                <a:solidFill>
                  <a:srgbClr val="0000FF"/>
                </a:solidFill>
                <a:latin typeface="Times New Roman"/>
                <a:cs typeface="Times New Roman"/>
              </a:rPr>
              <a:t>&lt;/a&gt;</a:t>
            </a:r>
            <a:r>
              <a:rPr lang="en-US" dirty="0">
                <a:latin typeface="Times New Roman"/>
                <a:cs typeface="Times New Roman"/>
              </a:rPr>
              <a:t> </a:t>
            </a:r>
            <a:endParaRPr lang="en-US" dirty="0">
              <a:ea typeface="+mn-lt"/>
              <a:cs typeface="+mn-lt"/>
            </a:endParaRPr>
          </a:p>
          <a:p>
            <a:pPr lvl="1">
              <a:lnSpc>
                <a:spcPct val="100000"/>
              </a:lnSpc>
              <a:spcBef>
                <a:spcPts val="0"/>
              </a:spcBef>
            </a:pPr>
            <a:r>
              <a:rPr lang="en-US" dirty="0">
                <a:solidFill>
                  <a:srgbClr val="0000FF"/>
                </a:solidFill>
                <a:latin typeface="Times New Roman"/>
                <a:cs typeface="Times New Roman"/>
              </a:rPr>
              <a:t>&lt;</a:t>
            </a:r>
            <a:r>
              <a:rPr lang="en-US" dirty="0" err="1">
                <a:solidFill>
                  <a:srgbClr val="0000FF"/>
                </a:solidFill>
                <a:latin typeface="Times New Roman"/>
                <a:cs typeface="Times New Roman"/>
              </a:rPr>
              <a:t>img</a:t>
            </a:r>
            <a:r>
              <a:rPr lang="en-US" dirty="0">
                <a:solidFill>
                  <a:srgbClr val="0000FF"/>
                </a:solidFill>
                <a:latin typeface="Times New Roman"/>
                <a:cs typeface="Times New Roman"/>
              </a:rPr>
              <a:t> </a:t>
            </a:r>
            <a:r>
              <a:rPr lang="en-US" dirty="0" err="1">
                <a:solidFill>
                  <a:srgbClr val="FF0000"/>
                </a:solidFill>
                <a:latin typeface="Times New Roman"/>
                <a:cs typeface="Times New Roman"/>
              </a:rPr>
              <a:t>src</a:t>
            </a:r>
            <a:r>
              <a:rPr lang="en-US" dirty="0">
                <a:solidFill>
                  <a:srgbClr val="0000FF"/>
                </a:solidFill>
                <a:latin typeface="Times New Roman"/>
                <a:cs typeface="Times New Roman"/>
              </a:rPr>
              <a:t>=</a:t>
            </a:r>
            <a:r>
              <a:rPr lang="en-US" dirty="0">
                <a:solidFill>
                  <a:srgbClr val="A31515"/>
                </a:solidFill>
                <a:latin typeface="Times New Roman"/>
                <a:cs typeface="Times New Roman"/>
              </a:rPr>
              <a:t>"http://example.com/img.jpg"</a:t>
            </a:r>
            <a:r>
              <a:rPr lang="en-US" dirty="0">
                <a:solidFill>
                  <a:srgbClr val="0000FF"/>
                </a:solidFill>
                <a:latin typeface="Times New Roman"/>
                <a:cs typeface="Times New Roman"/>
              </a:rPr>
              <a:t> </a:t>
            </a:r>
            <a:r>
              <a:rPr lang="en-US" dirty="0">
                <a:solidFill>
                  <a:srgbClr val="FF0000"/>
                </a:solidFill>
                <a:latin typeface="Times New Roman"/>
                <a:cs typeface="Times New Roman"/>
              </a:rPr>
              <a:t>alt</a:t>
            </a:r>
            <a:r>
              <a:rPr lang="en-US" dirty="0">
                <a:solidFill>
                  <a:srgbClr val="0000FF"/>
                </a:solidFill>
                <a:latin typeface="Times New Roman"/>
                <a:cs typeface="Times New Roman"/>
              </a:rPr>
              <a:t>=</a:t>
            </a:r>
            <a:r>
              <a:rPr lang="en-US" dirty="0">
                <a:solidFill>
                  <a:srgbClr val="A31515"/>
                </a:solidFill>
                <a:latin typeface="Times New Roman"/>
                <a:cs typeface="Times New Roman"/>
              </a:rPr>
              <a:t>"a group"</a:t>
            </a:r>
            <a:r>
              <a:rPr lang="en-US" dirty="0">
                <a:solidFill>
                  <a:srgbClr val="0000FF"/>
                </a:solidFill>
                <a:latin typeface="Times New Roman"/>
                <a:cs typeface="Times New Roman"/>
              </a:rPr>
              <a:t> /&gt;</a:t>
            </a:r>
            <a:endParaRPr lang="en-US" dirty="0">
              <a:latin typeface="Calibri" panose="020F0502020204030204"/>
              <a:cs typeface="Calibri" panose="020F0502020204030204"/>
            </a:endParaRPr>
          </a:p>
          <a:p>
            <a:pPr lvl="1">
              <a:lnSpc>
                <a:spcPct val="100000"/>
              </a:lnSpc>
              <a:spcBef>
                <a:spcPts val="0"/>
              </a:spcBef>
            </a:pPr>
            <a:r>
              <a:rPr lang="en-US" dirty="0">
                <a:latin typeface="Times New Roman"/>
                <a:cs typeface="Times New Roman"/>
              </a:rPr>
              <a:t>These indicate where the content is on the web (or elsewhere with another protocol), and take you to the same place no matter where you start on the web.</a:t>
            </a:r>
            <a:endParaRPr lang="en-US" dirty="0">
              <a:ea typeface="+mn-lt"/>
              <a:cs typeface="+mn-lt"/>
            </a:endParaRPr>
          </a:p>
          <a:p>
            <a:pPr marL="457200" lvl="1" indent="0">
              <a:lnSpc>
                <a:spcPct val="100000"/>
              </a:lnSpc>
              <a:spcBef>
                <a:spcPts val="0"/>
              </a:spcBef>
              <a:buNone/>
            </a:pPr>
            <a:endParaRPr lang="en-US" dirty="0">
              <a:solidFill>
                <a:srgbClr val="000000"/>
              </a:solidFill>
              <a:latin typeface="Times New Roman"/>
              <a:cs typeface="Times New Roman"/>
            </a:endParaRPr>
          </a:p>
          <a:p>
            <a:pPr>
              <a:lnSpc>
                <a:spcPct val="100000"/>
              </a:lnSpc>
              <a:spcBef>
                <a:spcPts val="0"/>
              </a:spcBef>
            </a:pPr>
            <a:r>
              <a:rPr lang="en-US" i="1" dirty="0">
                <a:solidFill>
                  <a:schemeClr val="accent1"/>
                </a:solidFill>
                <a:latin typeface="Times New Roman"/>
                <a:cs typeface="Times New Roman"/>
              </a:rPr>
              <a:t>Relative URLs:</a:t>
            </a:r>
            <a:r>
              <a:rPr lang="en-US" i="1" dirty="0">
                <a:solidFill>
                  <a:srgbClr val="FFFF00"/>
                </a:solidFill>
                <a:latin typeface="Times New Roman"/>
                <a:cs typeface="Times New Roman"/>
              </a:rPr>
              <a:t> </a:t>
            </a:r>
            <a:r>
              <a:rPr lang="en-US" dirty="0">
                <a:latin typeface="Times New Roman"/>
                <a:cs typeface="Times New Roman"/>
              </a:rPr>
              <a:t>The other option is  which indicate a location relative to the URL of the current page.</a:t>
            </a:r>
            <a:endParaRPr lang="en-US" dirty="0">
              <a:ea typeface="+mn-lt"/>
              <a:cs typeface="+mn-lt"/>
            </a:endParaRPr>
          </a:p>
          <a:p>
            <a:pPr lvl="1">
              <a:lnSpc>
                <a:spcPct val="100000"/>
              </a:lnSpc>
              <a:spcBef>
                <a:spcPts val="0"/>
              </a:spcBef>
            </a:pPr>
            <a:r>
              <a:rPr lang="en-US" dirty="0">
                <a:solidFill>
                  <a:srgbClr val="0000FF"/>
                </a:solidFill>
                <a:latin typeface="Times New Roman"/>
                <a:cs typeface="Times New Roman"/>
              </a:rPr>
              <a:t>&lt;</a:t>
            </a:r>
            <a:r>
              <a:rPr lang="en-US" dirty="0" err="1">
                <a:solidFill>
                  <a:srgbClr val="0000FF"/>
                </a:solidFill>
                <a:latin typeface="Times New Roman"/>
                <a:cs typeface="Times New Roman"/>
              </a:rPr>
              <a:t>img</a:t>
            </a:r>
            <a:r>
              <a:rPr lang="en-US" dirty="0">
                <a:solidFill>
                  <a:srgbClr val="0000FF"/>
                </a:solidFill>
                <a:latin typeface="Times New Roman"/>
                <a:cs typeface="Times New Roman"/>
              </a:rPr>
              <a:t> </a:t>
            </a:r>
            <a:r>
              <a:rPr lang="en-US" dirty="0" err="1">
                <a:solidFill>
                  <a:srgbClr val="FF0000"/>
                </a:solidFill>
                <a:latin typeface="Times New Roman"/>
                <a:cs typeface="Times New Roman"/>
              </a:rPr>
              <a:t>src</a:t>
            </a:r>
            <a:r>
              <a:rPr lang="en-US" dirty="0">
                <a:solidFill>
                  <a:srgbClr val="0000FF"/>
                </a:solidFill>
                <a:latin typeface="Times New Roman"/>
                <a:cs typeface="Times New Roman"/>
              </a:rPr>
              <a:t>=</a:t>
            </a:r>
            <a:r>
              <a:rPr lang="en-US" dirty="0">
                <a:solidFill>
                  <a:srgbClr val="A31515"/>
                </a:solidFill>
                <a:latin typeface="Times New Roman"/>
                <a:cs typeface="Times New Roman"/>
              </a:rPr>
              <a:t>"group.jpg"</a:t>
            </a:r>
            <a:r>
              <a:rPr lang="en-US" dirty="0">
                <a:solidFill>
                  <a:srgbClr val="0000FF"/>
                </a:solidFill>
                <a:latin typeface="Times New Roman"/>
                <a:cs typeface="Times New Roman"/>
              </a:rPr>
              <a:t> </a:t>
            </a:r>
            <a:r>
              <a:rPr lang="en-US" dirty="0">
                <a:solidFill>
                  <a:srgbClr val="FF0000"/>
                </a:solidFill>
                <a:latin typeface="Times New Roman"/>
                <a:cs typeface="Times New Roman"/>
              </a:rPr>
              <a:t>alt</a:t>
            </a:r>
            <a:r>
              <a:rPr lang="en-US" dirty="0">
                <a:solidFill>
                  <a:srgbClr val="0000FF"/>
                </a:solidFill>
                <a:latin typeface="Times New Roman"/>
                <a:cs typeface="Times New Roman"/>
              </a:rPr>
              <a:t>=</a:t>
            </a:r>
            <a:r>
              <a:rPr lang="en-US" dirty="0">
                <a:solidFill>
                  <a:srgbClr val="A31515"/>
                </a:solidFill>
                <a:latin typeface="Times New Roman"/>
                <a:cs typeface="Times New Roman"/>
              </a:rPr>
              <a:t>"a group of people"</a:t>
            </a:r>
            <a:r>
              <a:rPr lang="en-US" dirty="0">
                <a:solidFill>
                  <a:srgbClr val="0000FF"/>
                </a:solidFill>
                <a:latin typeface="Times New Roman"/>
                <a:cs typeface="Times New Roman"/>
              </a:rPr>
              <a:t> /&gt;</a:t>
            </a:r>
            <a:endParaRPr lang="en-US" dirty="0">
              <a:ea typeface="+mn-lt"/>
              <a:cs typeface="+mn-lt"/>
            </a:endParaRPr>
          </a:p>
          <a:p>
            <a:pPr lvl="1">
              <a:lnSpc>
                <a:spcPct val="100000"/>
              </a:lnSpc>
              <a:spcBef>
                <a:spcPts val="0"/>
              </a:spcBef>
            </a:pPr>
            <a:r>
              <a:rPr lang="en-US" dirty="0">
                <a:latin typeface="Times New Roman"/>
                <a:cs typeface="Times New Roman"/>
              </a:rPr>
              <a:t>There are a few things you can do with relative URLs. Resources in the same folder/ directory as the .html file: just give the file name.</a:t>
            </a:r>
            <a:endParaRPr lang="en-GB" dirty="0">
              <a:cs typeface="Calibri"/>
            </a:endParaRPr>
          </a:p>
        </p:txBody>
      </p:sp>
    </p:spTree>
    <p:extLst>
      <p:ext uri="{BB962C8B-B14F-4D97-AF65-F5344CB8AC3E}">
        <p14:creationId xmlns:p14="http://schemas.microsoft.com/office/powerpoint/2010/main" val="28127109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C5837215-13D2-4D32-A49B-3E8B96DBC710}"/>
              </a:ext>
            </a:extLst>
          </p:cNvPr>
          <p:cNvSpPr>
            <a:spLocks noGrp="1"/>
          </p:cNvSpPr>
          <p:nvPr>
            <p:ph type="title"/>
          </p:nvPr>
        </p:nvSpPr>
        <p:spPr>
          <a:xfrm>
            <a:off x="1179226" y="826680"/>
            <a:ext cx="9833548" cy="1325563"/>
          </a:xfrm>
        </p:spPr>
        <p:txBody>
          <a:bodyPr vert="horz" lIns="91440" tIns="45720" rIns="91440" bIns="45720" rtlCol="0" anchor="ctr">
            <a:normAutofit/>
          </a:bodyPr>
          <a:lstStyle/>
          <a:p>
            <a:pPr algn="ctr"/>
            <a:r>
              <a:rPr lang="en-US" sz="4000" b="1" dirty="0">
                <a:solidFill>
                  <a:schemeClr val="bg1"/>
                </a:solidFill>
                <a:latin typeface="Times New Roman"/>
                <a:cs typeface="Times New Roman"/>
              </a:rPr>
              <a:t>URLs: Links and Images</a:t>
            </a:r>
            <a:r>
              <a:rPr lang="en-GB" sz="4000" dirty="0">
                <a:solidFill>
                  <a:schemeClr val="bg1"/>
                </a:solidFill>
                <a:latin typeface="Times New Roman"/>
                <a:cs typeface="Times New Roman"/>
              </a:rPr>
              <a:t> </a:t>
            </a:r>
            <a:endParaRPr lang="en-US" sz="4000" kern="1200" dirty="0">
              <a:solidFill>
                <a:schemeClr val="bg1"/>
              </a:solidFill>
              <a:ea typeface="+mj-lt"/>
              <a:cs typeface="+mj-lt"/>
            </a:endParaRPr>
          </a:p>
        </p:txBody>
      </p:sp>
      <p:sp>
        <p:nvSpPr>
          <p:cNvPr id="7" name="Content Placeholder 6">
            <a:extLst>
              <a:ext uri="{FF2B5EF4-FFF2-40B4-BE49-F238E27FC236}">
                <a16:creationId xmlns:a16="http://schemas.microsoft.com/office/drawing/2014/main" id="{8038BE6F-E5EE-4EED-ABA8-159FF7EDF603}"/>
              </a:ext>
            </a:extLst>
          </p:cNvPr>
          <p:cNvSpPr>
            <a:spLocks noGrp="1"/>
          </p:cNvSpPr>
          <p:nvPr>
            <p:ph idx="1"/>
          </p:nvPr>
        </p:nvSpPr>
        <p:spPr>
          <a:xfrm>
            <a:off x="838200" y="2688266"/>
            <a:ext cx="10515600" cy="4092546"/>
          </a:xfrm>
        </p:spPr>
        <p:txBody>
          <a:bodyPr vert="horz" lIns="91440" tIns="45720" rIns="91440" bIns="45720" rtlCol="0" anchor="t">
            <a:normAutofit fontScale="92500" lnSpcReduction="20000"/>
          </a:bodyPr>
          <a:lstStyle/>
          <a:p>
            <a:pPr>
              <a:lnSpc>
                <a:spcPct val="100000"/>
              </a:lnSpc>
              <a:spcBef>
                <a:spcPts val="0"/>
              </a:spcBef>
            </a:pPr>
            <a:r>
              <a:rPr lang="en-US" dirty="0">
                <a:latin typeface="Times New Roman"/>
                <a:cs typeface="Times New Roman"/>
              </a:rPr>
              <a:t>Relative URLs:</a:t>
            </a:r>
          </a:p>
          <a:p>
            <a:pPr lvl="1">
              <a:lnSpc>
                <a:spcPct val="100000"/>
              </a:lnSpc>
              <a:spcBef>
                <a:spcPts val="0"/>
              </a:spcBef>
            </a:pPr>
            <a:r>
              <a:rPr lang="en-US" dirty="0">
                <a:latin typeface="Times New Roman"/>
                <a:cs typeface="Times New Roman"/>
              </a:rPr>
              <a:t>A relative URL can move into a folder: </a:t>
            </a:r>
            <a:endParaRPr lang="en-US" dirty="0">
              <a:latin typeface="Calibri" panose="020F0502020204030204"/>
              <a:cs typeface="Calibri" panose="020F0502020204030204"/>
            </a:endParaRPr>
          </a:p>
          <a:p>
            <a:pPr lvl="1">
              <a:lnSpc>
                <a:spcPct val="100000"/>
              </a:lnSpc>
              <a:spcBef>
                <a:spcPts val="0"/>
              </a:spcBef>
            </a:pPr>
            <a:r>
              <a:rPr lang="en-US" dirty="0">
                <a:latin typeface="Times New Roman"/>
                <a:cs typeface="Times New Roman"/>
              </a:rPr>
              <a:t>suppose we have an .html file beside a directory images and want to refer to an image file in there. Give the name of the directory, slash, and the name of the file:</a:t>
            </a:r>
            <a:endParaRPr lang="en-US">
              <a:ea typeface="+mn-lt"/>
              <a:cs typeface="+mn-lt"/>
            </a:endParaRPr>
          </a:p>
          <a:p>
            <a:pPr lvl="2">
              <a:lnSpc>
                <a:spcPct val="100000"/>
              </a:lnSpc>
              <a:spcBef>
                <a:spcPts val="0"/>
              </a:spcBef>
            </a:pPr>
            <a:r>
              <a:rPr lang="en-US" dirty="0">
                <a:solidFill>
                  <a:srgbClr val="0000FF"/>
                </a:solidFill>
                <a:latin typeface="Times New Roman"/>
                <a:cs typeface="Times New Roman"/>
              </a:rPr>
              <a:t>&lt;</a:t>
            </a:r>
            <a:r>
              <a:rPr lang="en-US" err="1">
                <a:solidFill>
                  <a:srgbClr val="0000FF"/>
                </a:solidFill>
                <a:latin typeface="Times New Roman"/>
                <a:cs typeface="Times New Roman"/>
              </a:rPr>
              <a:t>img</a:t>
            </a:r>
            <a:r>
              <a:rPr lang="en-US" dirty="0">
                <a:solidFill>
                  <a:srgbClr val="0000FF"/>
                </a:solidFill>
                <a:latin typeface="Times New Roman"/>
                <a:cs typeface="Times New Roman"/>
              </a:rPr>
              <a:t> </a:t>
            </a:r>
            <a:r>
              <a:rPr lang="en-US" err="1">
                <a:solidFill>
                  <a:srgbClr val="FF0000"/>
                </a:solidFill>
                <a:latin typeface="Times New Roman"/>
                <a:cs typeface="Times New Roman"/>
              </a:rPr>
              <a:t>src</a:t>
            </a:r>
            <a:r>
              <a:rPr lang="en-US" dirty="0">
                <a:solidFill>
                  <a:srgbClr val="0000FF"/>
                </a:solidFill>
                <a:latin typeface="Times New Roman"/>
                <a:cs typeface="Times New Roman"/>
              </a:rPr>
              <a:t>=</a:t>
            </a:r>
            <a:r>
              <a:rPr lang="en-US" dirty="0">
                <a:solidFill>
                  <a:srgbClr val="A31515"/>
                </a:solidFill>
                <a:latin typeface="Times New Roman"/>
                <a:cs typeface="Times New Roman"/>
              </a:rPr>
              <a:t>"images/vacation.jpg"</a:t>
            </a:r>
            <a:r>
              <a:rPr lang="en-US" dirty="0">
                <a:solidFill>
                  <a:srgbClr val="0000FF"/>
                </a:solidFill>
                <a:latin typeface="Times New Roman"/>
                <a:cs typeface="Times New Roman"/>
              </a:rPr>
              <a:t> </a:t>
            </a:r>
            <a:r>
              <a:rPr lang="en-US" dirty="0">
                <a:solidFill>
                  <a:srgbClr val="FF0000"/>
                </a:solidFill>
                <a:latin typeface="Times New Roman"/>
                <a:cs typeface="Times New Roman"/>
              </a:rPr>
              <a:t>alt</a:t>
            </a:r>
            <a:r>
              <a:rPr lang="en-US" dirty="0">
                <a:solidFill>
                  <a:srgbClr val="0000FF"/>
                </a:solidFill>
                <a:latin typeface="Times New Roman"/>
                <a:cs typeface="Times New Roman"/>
              </a:rPr>
              <a:t>=</a:t>
            </a:r>
            <a:r>
              <a:rPr lang="en-US" dirty="0">
                <a:solidFill>
                  <a:srgbClr val="A31515"/>
                </a:solidFill>
                <a:latin typeface="Times New Roman"/>
                <a:cs typeface="Times New Roman"/>
              </a:rPr>
              <a:t>"our trip"</a:t>
            </a:r>
            <a:r>
              <a:rPr lang="en-US" dirty="0">
                <a:solidFill>
                  <a:srgbClr val="0000FF"/>
                </a:solidFill>
                <a:latin typeface="Times New Roman"/>
                <a:cs typeface="Times New Roman"/>
              </a:rPr>
              <a:t> /&gt;</a:t>
            </a:r>
            <a:endParaRPr lang="en-US">
              <a:ea typeface="+mn-lt"/>
              <a:cs typeface="+mn-lt"/>
            </a:endParaRPr>
          </a:p>
          <a:p>
            <a:pPr>
              <a:lnSpc>
                <a:spcPct val="100000"/>
              </a:lnSpc>
              <a:spcBef>
                <a:spcPts val="0"/>
              </a:spcBef>
            </a:pPr>
            <a:endParaRPr lang="en-US" dirty="0">
              <a:ea typeface="+mn-lt"/>
              <a:cs typeface="+mn-lt"/>
            </a:endParaRPr>
          </a:p>
          <a:p>
            <a:pPr lvl="1">
              <a:lnSpc>
                <a:spcPct val="100000"/>
              </a:lnSpc>
              <a:spcBef>
                <a:spcPts val="0"/>
              </a:spcBef>
            </a:pPr>
            <a:r>
              <a:rPr lang="en-US" dirty="0">
                <a:latin typeface="Times New Roman"/>
                <a:cs typeface="Times New Roman"/>
              </a:rPr>
              <a:t>Or, if we create a directory named courses for some of our HTML and put a file cmpt165.html in there, we can get to it with:</a:t>
            </a:r>
            <a:endParaRPr lang="en-US">
              <a:ea typeface="+mn-lt"/>
              <a:cs typeface="+mn-lt"/>
            </a:endParaRPr>
          </a:p>
          <a:p>
            <a:pPr lvl="2">
              <a:lnSpc>
                <a:spcPct val="100000"/>
              </a:lnSpc>
              <a:spcBef>
                <a:spcPts val="0"/>
              </a:spcBef>
            </a:pPr>
            <a:r>
              <a:rPr lang="en-US" dirty="0">
                <a:solidFill>
                  <a:srgbClr val="0000FF"/>
                </a:solidFill>
                <a:latin typeface="Times New Roman"/>
                <a:cs typeface="Times New Roman"/>
              </a:rPr>
              <a:t>&lt;a </a:t>
            </a:r>
            <a:r>
              <a:rPr lang="en-US" err="1">
                <a:solidFill>
                  <a:srgbClr val="FF0000"/>
                </a:solidFill>
                <a:latin typeface="Times New Roman"/>
                <a:cs typeface="Times New Roman"/>
              </a:rPr>
              <a:t>href</a:t>
            </a:r>
            <a:r>
              <a:rPr lang="en-US" dirty="0">
                <a:solidFill>
                  <a:srgbClr val="0000FF"/>
                </a:solidFill>
                <a:latin typeface="Times New Roman"/>
                <a:cs typeface="Times New Roman"/>
              </a:rPr>
              <a:t>=</a:t>
            </a:r>
            <a:r>
              <a:rPr lang="en-US" dirty="0">
                <a:solidFill>
                  <a:srgbClr val="A31515"/>
                </a:solidFill>
                <a:latin typeface="Times New Roman"/>
                <a:cs typeface="Times New Roman"/>
              </a:rPr>
              <a:t>"courses/cmpt165.html"</a:t>
            </a:r>
            <a:r>
              <a:rPr lang="en-US" dirty="0">
                <a:solidFill>
                  <a:srgbClr val="0000FF"/>
                </a:solidFill>
                <a:latin typeface="Times New Roman"/>
                <a:cs typeface="Times New Roman"/>
              </a:rPr>
              <a:t>&gt;</a:t>
            </a:r>
            <a:r>
              <a:rPr lang="en-US" dirty="0">
                <a:latin typeface="Times New Roman"/>
                <a:cs typeface="Times New Roman"/>
              </a:rPr>
              <a:t>CMPT 165</a:t>
            </a:r>
            <a:r>
              <a:rPr lang="en-US" dirty="0">
                <a:solidFill>
                  <a:srgbClr val="0000FF"/>
                </a:solidFill>
                <a:latin typeface="Times New Roman"/>
                <a:cs typeface="Times New Roman"/>
              </a:rPr>
              <a:t>&lt;/a&gt;</a:t>
            </a:r>
            <a:endParaRPr lang="en-US">
              <a:ea typeface="+mn-lt"/>
              <a:cs typeface="+mn-lt"/>
            </a:endParaRPr>
          </a:p>
          <a:p>
            <a:pPr>
              <a:lnSpc>
                <a:spcPct val="100000"/>
              </a:lnSpc>
              <a:spcBef>
                <a:spcPts val="0"/>
              </a:spcBef>
            </a:pPr>
            <a:endParaRPr lang="en-US" dirty="0">
              <a:ea typeface="+mn-lt"/>
              <a:cs typeface="+mn-lt"/>
            </a:endParaRPr>
          </a:p>
          <a:p>
            <a:pPr lvl="1">
              <a:lnSpc>
                <a:spcPct val="100000"/>
              </a:lnSpc>
              <a:spcBef>
                <a:spcPts val="0"/>
              </a:spcBef>
            </a:pPr>
            <a:r>
              <a:rPr lang="en-US" dirty="0">
                <a:latin typeface="Times New Roman"/>
                <a:cs typeface="Times New Roman"/>
              </a:rPr>
              <a:t>We can also move up a level and out of a directory. The special directory name .. means go up a level</a:t>
            </a:r>
            <a:endParaRPr lang="en-US" dirty="0">
              <a:latin typeface="Calibri" panose="020F0502020204030204"/>
              <a:cs typeface="Calibri" panose="020F0502020204030204"/>
            </a:endParaRPr>
          </a:p>
          <a:p>
            <a:pPr lvl="2">
              <a:lnSpc>
                <a:spcPct val="100000"/>
              </a:lnSpc>
              <a:spcBef>
                <a:spcPts val="0"/>
              </a:spcBef>
            </a:pPr>
            <a:r>
              <a:rPr lang="en-US" dirty="0">
                <a:latin typeface="Times New Roman"/>
                <a:cs typeface="Times New Roman"/>
              </a:rPr>
              <a:t>e.g. to go from the cmpt165.html page back up to the menu, one level up in the directory hierarchy:</a:t>
            </a:r>
            <a:endParaRPr lang="en-US" dirty="0">
              <a:ea typeface="+mn-lt"/>
              <a:cs typeface="+mn-lt"/>
            </a:endParaRPr>
          </a:p>
          <a:p>
            <a:pPr lvl="2">
              <a:lnSpc>
                <a:spcPct val="100000"/>
              </a:lnSpc>
              <a:spcBef>
                <a:spcPts val="0"/>
              </a:spcBef>
            </a:pPr>
            <a:r>
              <a:rPr lang="en-US" dirty="0">
                <a:solidFill>
                  <a:srgbClr val="0000FF"/>
                </a:solidFill>
                <a:latin typeface="Times New Roman"/>
                <a:cs typeface="Times New Roman"/>
              </a:rPr>
              <a:t>&lt;a </a:t>
            </a:r>
            <a:r>
              <a:rPr lang="en-US" err="1">
                <a:solidFill>
                  <a:srgbClr val="FF0000"/>
                </a:solidFill>
                <a:latin typeface="Times New Roman"/>
                <a:cs typeface="Times New Roman"/>
              </a:rPr>
              <a:t>href</a:t>
            </a:r>
            <a:r>
              <a:rPr lang="en-US" dirty="0">
                <a:solidFill>
                  <a:srgbClr val="0000FF"/>
                </a:solidFill>
                <a:latin typeface="Times New Roman"/>
                <a:cs typeface="Times New Roman"/>
              </a:rPr>
              <a:t>=</a:t>
            </a:r>
            <a:r>
              <a:rPr lang="en-US" dirty="0">
                <a:solidFill>
                  <a:srgbClr val="A31515"/>
                </a:solidFill>
                <a:latin typeface="Times New Roman"/>
                <a:cs typeface="Times New Roman"/>
              </a:rPr>
              <a:t>"../menu.html"</a:t>
            </a:r>
            <a:r>
              <a:rPr lang="en-US" dirty="0">
                <a:solidFill>
                  <a:srgbClr val="0000FF"/>
                </a:solidFill>
                <a:latin typeface="Times New Roman"/>
                <a:cs typeface="Times New Roman"/>
              </a:rPr>
              <a:t>&gt;</a:t>
            </a:r>
            <a:r>
              <a:rPr lang="en-US" dirty="0">
                <a:latin typeface="Times New Roman"/>
                <a:cs typeface="Times New Roman"/>
              </a:rPr>
              <a:t>The Menu</a:t>
            </a:r>
            <a:r>
              <a:rPr lang="en-US" dirty="0">
                <a:solidFill>
                  <a:srgbClr val="0000FF"/>
                </a:solidFill>
                <a:latin typeface="Times New Roman"/>
                <a:cs typeface="Times New Roman"/>
              </a:rPr>
              <a:t>&lt;/a&gt;</a:t>
            </a:r>
            <a:endParaRPr lang="en-US">
              <a:cs typeface="Calibri"/>
            </a:endParaRPr>
          </a:p>
        </p:txBody>
      </p:sp>
    </p:spTree>
    <p:extLst>
      <p:ext uri="{BB962C8B-B14F-4D97-AF65-F5344CB8AC3E}">
        <p14:creationId xmlns:p14="http://schemas.microsoft.com/office/powerpoint/2010/main" val="7144626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C5837215-13D2-4D32-A49B-3E8B96DBC710}"/>
              </a:ext>
            </a:extLst>
          </p:cNvPr>
          <p:cNvSpPr>
            <a:spLocks noGrp="1"/>
          </p:cNvSpPr>
          <p:nvPr>
            <p:ph type="title"/>
          </p:nvPr>
        </p:nvSpPr>
        <p:spPr>
          <a:xfrm>
            <a:off x="1179226" y="826680"/>
            <a:ext cx="9833548" cy="1325563"/>
          </a:xfrm>
        </p:spPr>
        <p:txBody>
          <a:bodyPr vert="horz" lIns="91440" tIns="45720" rIns="91440" bIns="45720" rtlCol="0" anchor="ctr">
            <a:normAutofit/>
          </a:bodyPr>
          <a:lstStyle/>
          <a:p>
            <a:pPr algn="ctr"/>
            <a:r>
              <a:rPr lang="en-US" sz="4000" b="1" dirty="0">
                <a:solidFill>
                  <a:schemeClr val="bg1"/>
                </a:solidFill>
                <a:latin typeface="Times New Roman"/>
                <a:cs typeface="Times New Roman"/>
              </a:rPr>
              <a:t>URLs: Links and Images</a:t>
            </a:r>
            <a:r>
              <a:rPr lang="en-GB" sz="4000" dirty="0">
                <a:solidFill>
                  <a:schemeClr val="bg1"/>
                </a:solidFill>
                <a:latin typeface="Times New Roman"/>
                <a:cs typeface="Times New Roman"/>
              </a:rPr>
              <a:t> </a:t>
            </a:r>
            <a:endParaRPr lang="en-US" sz="4000" kern="1200" dirty="0">
              <a:solidFill>
                <a:schemeClr val="bg1"/>
              </a:solidFill>
              <a:ea typeface="+mj-lt"/>
              <a:cs typeface="+mj-lt"/>
            </a:endParaRPr>
          </a:p>
        </p:txBody>
      </p:sp>
      <p:sp>
        <p:nvSpPr>
          <p:cNvPr id="7" name="Content Placeholder 6">
            <a:extLst>
              <a:ext uri="{FF2B5EF4-FFF2-40B4-BE49-F238E27FC236}">
                <a16:creationId xmlns:a16="http://schemas.microsoft.com/office/drawing/2014/main" id="{8038BE6F-E5EE-4EED-ABA8-159FF7EDF603}"/>
              </a:ext>
            </a:extLst>
          </p:cNvPr>
          <p:cNvSpPr>
            <a:spLocks noGrp="1"/>
          </p:cNvSpPr>
          <p:nvPr>
            <p:ph idx="1"/>
          </p:nvPr>
        </p:nvSpPr>
        <p:spPr>
          <a:xfrm>
            <a:off x="838200" y="2688266"/>
            <a:ext cx="7280695" cy="4092546"/>
          </a:xfrm>
        </p:spPr>
        <p:txBody>
          <a:bodyPr vert="horz" lIns="91440" tIns="45720" rIns="91440" bIns="45720" rtlCol="0" anchor="t">
            <a:noAutofit/>
          </a:bodyPr>
          <a:lstStyle/>
          <a:p>
            <a:pPr>
              <a:lnSpc>
                <a:spcPct val="100000"/>
              </a:lnSpc>
              <a:spcBef>
                <a:spcPts val="0"/>
              </a:spcBef>
            </a:pPr>
            <a:r>
              <a:rPr lang="en-US" sz="2400" dirty="0">
                <a:latin typeface="Times New Roman"/>
                <a:cs typeface="Times New Roman"/>
              </a:rPr>
              <a:t>Relative URLs:</a:t>
            </a:r>
          </a:p>
          <a:p>
            <a:pPr lvl="1">
              <a:lnSpc>
                <a:spcPct val="100000"/>
              </a:lnSpc>
              <a:spcBef>
                <a:spcPts val="0"/>
              </a:spcBef>
            </a:pPr>
            <a:r>
              <a:rPr lang="en-US" sz="2000" dirty="0">
                <a:latin typeface="Times New Roman"/>
                <a:cs typeface="Times New Roman"/>
              </a:rPr>
              <a:t>Suppose we have files organized like this:</a:t>
            </a:r>
            <a:endParaRPr lang="en-US" sz="2000">
              <a:ea typeface="+mn-lt"/>
              <a:cs typeface="+mn-lt"/>
            </a:endParaRPr>
          </a:p>
          <a:p>
            <a:pPr lvl="1">
              <a:lnSpc>
                <a:spcPct val="100000"/>
              </a:lnSpc>
              <a:spcBef>
                <a:spcPts val="0"/>
              </a:spcBef>
            </a:pPr>
            <a:r>
              <a:rPr lang="en-US" sz="2000" dirty="0">
                <a:latin typeface="Times New Roman"/>
                <a:cs typeface="Times New Roman"/>
              </a:rPr>
              <a:t>On cmpt165.html, these make sense:</a:t>
            </a:r>
            <a:endParaRPr lang="en-US" sz="2000">
              <a:ea typeface="+mn-lt"/>
              <a:cs typeface="+mn-lt"/>
            </a:endParaRPr>
          </a:p>
          <a:p>
            <a:pPr lvl="2">
              <a:lnSpc>
                <a:spcPct val="100000"/>
              </a:lnSpc>
              <a:spcBef>
                <a:spcPts val="0"/>
              </a:spcBef>
            </a:pPr>
            <a:r>
              <a:rPr lang="en-US" dirty="0">
                <a:solidFill>
                  <a:srgbClr val="0000FF"/>
                </a:solidFill>
                <a:latin typeface="Times New Roman"/>
                <a:cs typeface="Times New Roman"/>
              </a:rPr>
              <a:t>&lt;a </a:t>
            </a:r>
            <a:r>
              <a:rPr lang="en-US" dirty="0" err="1">
                <a:solidFill>
                  <a:srgbClr val="FF0000"/>
                </a:solidFill>
                <a:latin typeface="Times New Roman"/>
                <a:cs typeface="Times New Roman"/>
              </a:rPr>
              <a:t>href</a:t>
            </a:r>
            <a:r>
              <a:rPr lang="en-US" dirty="0">
                <a:solidFill>
                  <a:srgbClr val="0000FF"/>
                </a:solidFill>
                <a:latin typeface="Times New Roman"/>
                <a:cs typeface="Times New Roman"/>
              </a:rPr>
              <a:t>=</a:t>
            </a:r>
            <a:r>
              <a:rPr lang="en-US" dirty="0">
                <a:solidFill>
                  <a:srgbClr val="A31515"/>
                </a:solidFill>
                <a:latin typeface="Times New Roman"/>
                <a:cs typeface="Times New Roman"/>
              </a:rPr>
              <a:t>"math.html"</a:t>
            </a:r>
            <a:r>
              <a:rPr lang="en-US" dirty="0">
                <a:solidFill>
                  <a:srgbClr val="0000FF"/>
                </a:solidFill>
                <a:latin typeface="Times New Roman"/>
                <a:cs typeface="Times New Roman"/>
              </a:rPr>
              <a:t>&gt;</a:t>
            </a:r>
            <a:r>
              <a:rPr lang="en-US" dirty="0">
                <a:latin typeface="Times New Roman"/>
                <a:cs typeface="Times New Roman"/>
              </a:rPr>
              <a:t>Math</a:t>
            </a:r>
            <a:r>
              <a:rPr lang="en-US" dirty="0">
                <a:solidFill>
                  <a:srgbClr val="0000FF"/>
                </a:solidFill>
                <a:latin typeface="Times New Roman"/>
                <a:cs typeface="Times New Roman"/>
              </a:rPr>
              <a:t>&lt;/a&gt;</a:t>
            </a:r>
            <a:r>
              <a:rPr lang="en-US" dirty="0">
                <a:latin typeface="Times New Roman"/>
                <a:cs typeface="Times New Roman"/>
              </a:rPr>
              <a:t> </a:t>
            </a:r>
            <a:endParaRPr lang="en-US">
              <a:ea typeface="+mn-lt"/>
              <a:cs typeface="+mn-lt"/>
            </a:endParaRPr>
          </a:p>
          <a:p>
            <a:pPr lvl="2">
              <a:lnSpc>
                <a:spcPct val="100000"/>
              </a:lnSpc>
              <a:spcBef>
                <a:spcPts val="0"/>
              </a:spcBef>
            </a:pPr>
            <a:r>
              <a:rPr lang="en-US" dirty="0">
                <a:solidFill>
                  <a:srgbClr val="0000FF"/>
                </a:solidFill>
                <a:latin typeface="Times New Roman"/>
                <a:cs typeface="Times New Roman"/>
              </a:rPr>
              <a:t>&lt;a </a:t>
            </a:r>
            <a:r>
              <a:rPr lang="en-US" dirty="0" err="1">
                <a:solidFill>
                  <a:srgbClr val="FF0000"/>
                </a:solidFill>
                <a:latin typeface="Times New Roman"/>
                <a:cs typeface="Times New Roman"/>
              </a:rPr>
              <a:t>href</a:t>
            </a:r>
            <a:r>
              <a:rPr lang="en-US" dirty="0">
                <a:solidFill>
                  <a:srgbClr val="0000FF"/>
                </a:solidFill>
                <a:latin typeface="Times New Roman"/>
                <a:cs typeface="Times New Roman"/>
              </a:rPr>
              <a:t>=</a:t>
            </a:r>
            <a:r>
              <a:rPr lang="en-US" dirty="0">
                <a:solidFill>
                  <a:srgbClr val="A31515"/>
                </a:solidFill>
                <a:latin typeface="Times New Roman"/>
                <a:cs typeface="Times New Roman"/>
              </a:rPr>
              <a:t>"last-semester/geog.html"</a:t>
            </a:r>
            <a:r>
              <a:rPr lang="en-US" dirty="0">
                <a:solidFill>
                  <a:srgbClr val="0000FF"/>
                </a:solidFill>
                <a:latin typeface="Times New Roman"/>
                <a:cs typeface="Times New Roman"/>
              </a:rPr>
              <a:t>&gt;</a:t>
            </a:r>
            <a:r>
              <a:rPr lang="en-US" dirty="0">
                <a:latin typeface="Times New Roman"/>
                <a:cs typeface="Times New Roman"/>
              </a:rPr>
              <a:t>Geography</a:t>
            </a:r>
            <a:r>
              <a:rPr lang="en-US" dirty="0">
                <a:solidFill>
                  <a:srgbClr val="0000FF"/>
                </a:solidFill>
                <a:latin typeface="Times New Roman"/>
                <a:cs typeface="Times New Roman"/>
              </a:rPr>
              <a:t>&lt;/a&gt;</a:t>
            </a:r>
            <a:r>
              <a:rPr lang="en-US" dirty="0">
                <a:latin typeface="Times New Roman"/>
                <a:cs typeface="Times New Roman"/>
              </a:rPr>
              <a:t> </a:t>
            </a:r>
            <a:endParaRPr lang="en-US">
              <a:ea typeface="+mn-lt"/>
              <a:cs typeface="+mn-lt"/>
            </a:endParaRPr>
          </a:p>
          <a:p>
            <a:pPr lvl="2">
              <a:lnSpc>
                <a:spcPct val="100000"/>
              </a:lnSpc>
              <a:spcBef>
                <a:spcPts val="0"/>
              </a:spcBef>
            </a:pPr>
            <a:r>
              <a:rPr lang="en-US" dirty="0">
                <a:solidFill>
                  <a:srgbClr val="0000FF"/>
                </a:solidFill>
                <a:latin typeface="Times New Roman"/>
                <a:cs typeface="Times New Roman"/>
              </a:rPr>
              <a:t>&lt;a </a:t>
            </a:r>
            <a:r>
              <a:rPr lang="en-US" dirty="0" err="1">
                <a:solidFill>
                  <a:srgbClr val="FF0000"/>
                </a:solidFill>
                <a:latin typeface="Times New Roman"/>
                <a:cs typeface="Times New Roman"/>
              </a:rPr>
              <a:t>href</a:t>
            </a:r>
            <a:r>
              <a:rPr lang="en-US" dirty="0">
                <a:solidFill>
                  <a:srgbClr val="0000FF"/>
                </a:solidFill>
                <a:latin typeface="Times New Roman"/>
                <a:cs typeface="Times New Roman"/>
              </a:rPr>
              <a:t>=</a:t>
            </a:r>
            <a:r>
              <a:rPr lang="en-US" dirty="0">
                <a:solidFill>
                  <a:srgbClr val="A31515"/>
                </a:solidFill>
                <a:latin typeface="Times New Roman"/>
                <a:cs typeface="Times New Roman"/>
              </a:rPr>
              <a:t>"../menu.html"</a:t>
            </a:r>
            <a:r>
              <a:rPr lang="en-US" dirty="0">
                <a:solidFill>
                  <a:srgbClr val="0000FF"/>
                </a:solidFill>
                <a:latin typeface="Times New Roman"/>
                <a:cs typeface="Times New Roman"/>
              </a:rPr>
              <a:t>&gt;</a:t>
            </a:r>
            <a:r>
              <a:rPr lang="en-US" dirty="0">
                <a:latin typeface="Times New Roman"/>
                <a:cs typeface="Times New Roman"/>
              </a:rPr>
              <a:t>Menu</a:t>
            </a:r>
            <a:r>
              <a:rPr lang="en-US" dirty="0">
                <a:solidFill>
                  <a:srgbClr val="0000FF"/>
                </a:solidFill>
                <a:latin typeface="Times New Roman"/>
                <a:cs typeface="Times New Roman"/>
              </a:rPr>
              <a:t>&lt;/a&gt;</a:t>
            </a:r>
            <a:r>
              <a:rPr lang="en-US" dirty="0">
                <a:latin typeface="Times New Roman"/>
                <a:cs typeface="Times New Roman"/>
              </a:rPr>
              <a:t> </a:t>
            </a:r>
            <a:endParaRPr lang="en-US">
              <a:ea typeface="+mn-lt"/>
              <a:cs typeface="+mn-lt"/>
            </a:endParaRPr>
          </a:p>
          <a:p>
            <a:pPr lvl="2">
              <a:lnSpc>
                <a:spcPct val="100000"/>
              </a:lnSpc>
              <a:spcBef>
                <a:spcPts val="0"/>
              </a:spcBef>
            </a:pPr>
            <a:r>
              <a:rPr lang="en-US" dirty="0">
                <a:solidFill>
                  <a:srgbClr val="0000FF"/>
                </a:solidFill>
                <a:latin typeface="Times New Roman"/>
                <a:cs typeface="Times New Roman"/>
              </a:rPr>
              <a:t>&lt;</a:t>
            </a:r>
            <a:r>
              <a:rPr lang="en-US" dirty="0" err="1">
                <a:solidFill>
                  <a:srgbClr val="0000FF"/>
                </a:solidFill>
                <a:latin typeface="Times New Roman"/>
                <a:cs typeface="Times New Roman"/>
              </a:rPr>
              <a:t>img</a:t>
            </a:r>
            <a:r>
              <a:rPr lang="en-US" dirty="0">
                <a:solidFill>
                  <a:srgbClr val="0000FF"/>
                </a:solidFill>
                <a:latin typeface="Times New Roman"/>
                <a:cs typeface="Times New Roman"/>
              </a:rPr>
              <a:t> </a:t>
            </a:r>
            <a:r>
              <a:rPr lang="en-US" dirty="0" err="1">
                <a:solidFill>
                  <a:srgbClr val="FF0000"/>
                </a:solidFill>
                <a:latin typeface="Times New Roman"/>
                <a:cs typeface="Times New Roman"/>
              </a:rPr>
              <a:t>src</a:t>
            </a:r>
            <a:r>
              <a:rPr lang="en-US" dirty="0">
                <a:solidFill>
                  <a:srgbClr val="0000FF"/>
                </a:solidFill>
                <a:latin typeface="Times New Roman"/>
                <a:cs typeface="Times New Roman"/>
              </a:rPr>
              <a:t>=</a:t>
            </a:r>
            <a:r>
              <a:rPr lang="en-US" dirty="0">
                <a:solidFill>
                  <a:srgbClr val="A31515"/>
                </a:solidFill>
                <a:latin typeface="Times New Roman"/>
                <a:cs typeface="Times New Roman"/>
              </a:rPr>
              <a:t>"summer/</a:t>
            </a:r>
            <a:r>
              <a:rPr lang="en-US" dirty="0" err="1">
                <a:solidFill>
                  <a:srgbClr val="A31515"/>
                </a:solidFill>
                <a:latin typeface="Times New Roman"/>
                <a:cs typeface="Times New Roman"/>
              </a:rPr>
              <a:t>poster.svg</a:t>
            </a:r>
            <a:r>
              <a:rPr lang="en-US" dirty="0">
                <a:solidFill>
                  <a:srgbClr val="A31515"/>
                </a:solidFill>
                <a:latin typeface="Times New Roman"/>
                <a:cs typeface="Times New Roman"/>
              </a:rPr>
              <a:t>"</a:t>
            </a:r>
            <a:r>
              <a:rPr lang="en-US" dirty="0">
                <a:solidFill>
                  <a:srgbClr val="0000FF"/>
                </a:solidFill>
                <a:latin typeface="Times New Roman"/>
                <a:cs typeface="Times New Roman"/>
              </a:rPr>
              <a:t> </a:t>
            </a:r>
            <a:r>
              <a:rPr lang="en-US" dirty="0">
                <a:solidFill>
                  <a:srgbClr val="FF0000"/>
                </a:solidFill>
                <a:latin typeface="Times New Roman"/>
                <a:cs typeface="Times New Roman"/>
              </a:rPr>
              <a:t>alt</a:t>
            </a:r>
            <a:r>
              <a:rPr lang="en-US" dirty="0">
                <a:solidFill>
                  <a:srgbClr val="0000FF"/>
                </a:solidFill>
                <a:latin typeface="Times New Roman"/>
                <a:cs typeface="Times New Roman"/>
              </a:rPr>
              <a:t>=</a:t>
            </a:r>
            <a:r>
              <a:rPr lang="en-US" dirty="0">
                <a:solidFill>
                  <a:srgbClr val="A31515"/>
                </a:solidFill>
                <a:latin typeface="Times New Roman"/>
                <a:cs typeface="Times New Roman"/>
              </a:rPr>
              <a:t>"project poster"</a:t>
            </a:r>
            <a:r>
              <a:rPr lang="en-US" dirty="0">
                <a:solidFill>
                  <a:srgbClr val="0000FF"/>
                </a:solidFill>
                <a:latin typeface="Times New Roman"/>
                <a:cs typeface="Times New Roman"/>
              </a:rPr>
              <a:t> /&gt;</a:t>
            </a:r>
            <a:endParaRPr lang="en-US">
              <a:ea typeface="+mn-lt"/>
              <a:cs typeface="+mn-lt"/>
            </a:endParaRPr>
          </a:p>
          <a:p>
            <a:pPr lvl="1">
              <a:lnSpc>
                <a:spcPct val="100000"/>
              </a:lnSpc>
              <a:spcBef>
                <a:spcPts val="0"/>
              </a:spcBef>
            </a:pPr>
            <a:r>
              <a:rPr lang="en-US" sz="2000" dirty="0">
                <a:solidFill>
                  <a:schemeClr val="accent1"/>
                </a:solidFill>
                <a:latin typeface="Times New Roman"/>
                <a:cs typeface="Times New Roman"/>
              </a:rPr>
              <a:t>Notes:</a:t>
            </a:r>
            <a:endParaRPr lang="en-US" sz="2000">
              <a:solidFill>
                <a:schemeClr val="accent1"/>
              </a:solidFill>
              <a:ea typeface="+mn-lt"/>
              <a:cs typeface="+mn-lt"/>
            </a:endParaRPr>
          </a:p>
          <a:p>
            <a:pPr lvl="1">
              <a:lnSpc>
                <a:spcPct val="100000"/>
              </a:lnSpc>
              <a:spcBef>
                <a:spcPts val="0"/>
              </a:spcBef>
            </a:pPr>
            <a:r>
              <a:rPr lang="en-US" sz="2000" dirty="0">
                <a:latin typeface="Times New Roman"/>
                <a:cs typeface="Times New Roman"/>
              </a:rPr>
              <a:t>There are </a:t>
            </a:r>
            <a:r>
              <a:rPr lang="en-US" sz="2000" b="1" dirty="0">
                <a:latin typeface="Times New Roman"/>
                <a:cs typeface="Times New Roman"/>
              </a:rPr>
              <a:t>never</a:t>
            </a:r>
            <a:r>
              <a:rPr lang="en-US" sz="2000" dirty="0">
                <a:latin typeface="Times New Roman"/>
                <a:cs typeface="Times New Roman"/>
              </a:rPr>
              <a:t> backslashes in URLs, always forward slash: /.</a:t>
            </a:r>
            <a:endParaRPr lang="en-US" sz="2000">
              <a:ea typeface="+mn-lt"/>
              <a:cs typeface="+mn-lt"/>
            </a:endParaRPr>
          </a:p>
          <a:p>
            <a:pPr lvl="1">
              <a:lnSpc>
                <a:spcPct val="100000"/>
              </a:lnSpc>
              <a:spcBef>
                <a:spcPts val="0"/>
              </a:spcBef>
            </a:pPr>
            <a:r>
              <a:rPr lang="en-US" sz="2000" dirty="0">
                <a:latin typeface="Times New Roman"/>
                <a:cs typeface="Times New Roman"/>
              </a:rPr>
              <a:t>Case matters: page.html and Page.html are </a:t>
            </a:r>
            <a:r>
              <a:rPr lang="en-US" sz="2000" b="1" dirty="0">
                <a:latin typeface="Times New Roman"/>
                <a:cs typeface="Times New Roman"/>
              </a:rPr>
              <a:t>different</a:t>
            </a:r>
            <a:r>
              <a:rPr lang="en-US" sz="2000" dirty="0">
                <a:latin typeface="Times New Roman"/>
                <a:cs typeface="Times New Roman"/>
              </a:rPr>
              <a:t> URLs.</a:t>
            </a:r>
            <a:endParaRPr lang="en-US" sz="2000">
              <a:ea typeface="+mn-lt"/>
              <a:cs typeface="+mn-lt"/>
            </a:endParaRPr>
          </a:p>
          <a:p>
            <a:pPr lvl="1">
              <a:lnSpc>
                <a:spcPct val="100000"/>
              </a:lnSpc>
              <a:spcBef>
                <a:spcPts val="0"/>
              </a:spcBef>
            </a:pPr>
            <a:r>
              <a:rPr lang="en-US" sz="2000" dirty="0">
                <a:latin typeface="Times New Roman"/>
                <a:cs typeface="Times New Roman"/>
              </a:rPr>
              <a:t>Spaces aren't allowed in URLs.</a:t>
            </a:r>
            <a:endParaRPr lang="en-US" sz="2000">
              <a:ea typeface="+mn-lt"/>
              <a:cs typeface="+mn-lt"/>
            </a:endParaRPr>
          </a:p>
          <a:p>
            <a:pPr lvl="1">
              <a:lnSpc>
                <a:spcPct val="100000"/>
              </a:lnSpc>
              <a:spcBef>
                <a:spcPts val="0"/>
              </a:spcBef>
            </a:pPr>
            <a:r>
              <a:rPr lang="en-US" sz="2000" dirty="0">
                <a:latin typeface="Times New Roman"/>
                <a:cs typeface="Times New Roman"/>
              </a:rPr>
              <a:t>Advice: keep your filenames lower-case and replaces spaces with dash/underscore.</a:t>
            </a:r>
            <a:endParaRPr lang="en-US" sz="2000" dirty="0">
              <a:cs typeface="Calibri"/>
            </a:endParaRPr>
          </a:p>
        </p:txBody>
      </p:sp>
      <p:pic>
        <p:nvPicPr>
          <p:cNvPr id="2" name="Picture 2" descr="A picture containing room, drawing&#10;&#10;Description generated with very high confidence">
            <a:extLst>
              <a:ext uri="{FF2B5EF4-FFF2-40B4-BE49-F238E27FC236}">
                <a16:creationId xmlns:a16="http://schemas.microsoft.com/office/drawing/2014/main" id="{E92907B9-1B92-4188-AA38-C823CEF935AF}"/>
              </a:ext>
            </a:extLst>
          </p:cNvPr>
          <p:cNvPicPr>
            <a:picLocks noChangeAspect="1"/>
          </p:cNvPicPr>
          <p:nvPr/>
        </p:nvPicPr>
        <p:blipFill>
          <a:blip r:embed="rId4"/>
          <a:stretch>
            <a:fillRect/>
          </a:stretch>
        </p:blipFill>
        <p:spPr>
          <a:xfrm>
            <a:off x="8131834" y="3160129"/>
            <a:ext cx="2743200" cy="2838120"/>
          </a:xfrm>
          <a:prstGeom prst="rect">
            <a:avLst/>
          </a:prstGeom>
        </p:spPr>
      </p:pic>
    </p:spTree>
    <p:extLst>
      <p:ext uri="{BB962C8B-B14F-4D97-AF65-F5344CB8AC3E}">
        <p14:creationId xmlns:p14="http://schemas.microsoft.com/office/powerpoint/2010/main" val="16117157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C14363CD-197C-40FD-A78E-D6DBFAE9DB26}"/>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Character References</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769EE108-5B68-468A-BD71-5F8C4E676D71}"/>
              </a:ext>
            </a:extLst>
          </p:cNvPr>
          <p:cNvSpPr txBox="1"/>
          <p:nvPr/>
        </p:nvSpPr>
        <p:spPr>
          <a:xfrm>
            <a:off x="1179226" y="3092970"/>
            <a:ext cx="9833548" cy="3283447"/>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rmAutofit/>
          </a:bodyPr>
          <a:lstStyle/>
          <a:p>
            <a:pPr marL="285750" lvl="0" indent="-285750" rtl="0">
              <a:buFont typeface="Arial"/>
              <a:buChar char="•"/>
            </a:pPr>
            <a:r>
              <a:rPr lang="en-US" sz="2400" dirty="0">
                <a:latin typeface="Times New Roman"/>
                <a:ea typeface="Arial"/>
                <a:cs typeface="Arial"/>
              </a:rPr>
              <a:t>HTML </a:t>
            </a:r>
            <a:r>
              <a:rPr lang="en-US" sz="2400" i="1" dirty="0">
                <a:solidFill>
                  <a:srgbClr val="4472C4"/>
                </a:solidFill>
                <a:latin typeface="Times New Roman"/>
                <a:ea typeface="Arial"/>
                <a:cs typeface="Arial"/>
              </a:rPr>
              <a:t>character references</a:t>
            </a:r>
            <a:r>
              <a:rPr lang="en-US" sz="2400" dirty="0">
                <a:solidFill>
                  <a:srgbClr val="4472C4"/>
                </a:solidFill>
                <a:latin typeface="Times New Roman"/>
                <a:ea typeface="Arial"/>
                <a:cs typeface="Arial"/>
              </a:rPr>
              <a:t> </a:t>
            </a:r>
            <a:r>
              <a:rPr lang="en-US" sz="2400" dirty="0">
                <a:latin typeface="Times New Roman"/>
                <a:ea typeface="Arial"/>
                <a:cs typeface="Arial"/>
              </a:rPr>
              <a:t>are used to refer to characters we can't type.​</a:t>
            </a:r>
            <a:endParaRPr lang="en-US" sz="2400" dirty="0">
              <a:cs typeface="Calibri" panose="020F0502020204030204"/>
            </a:endParaRPr>
          </a:p>
          <a:p>
            <a:pPr marL="285750" lvl="0" indent="-285750" rtl="0">
              <a:buFont typeface="Arial"/>
              <a:buChar char="•"/>
            </a:pPr>
            <a:r>
              <a:rPr lang="en-US" sz="2400" dirty="0">
                <a:latin typeface="Times New Roman"/>
                <a:ea typeface="Arial"/>
                <a:cs typeface="Arial"/>
              </a:rPr>
              <a:t>Character references start with </a:t>
            </a:r>
            <a:r>
              <a:rPr lang="en-US" sz="2400" dirty="0">
                <a:solidFill>
                  <a:srgbClr val="0000FF"/>
                </a:solidFill>
                <a:latin typeface="Times New Roman"/>
                <a:ea typeface="Arial"/>
                <a:cs typeface="Arial"/>
              </a:rPr>
              <a:t>&amp;</a:t>
            </a:r>
            <a:r>
              <a:rPr lang="en-US" sz="2400" dirty="0">
                <a:latin typeface="Times New Roman"/>
                <a:ea typeface="Arial"/>
                <a:cs typeface="Arial"/>
              </a:rPr>
              <a:t> and end with </a:t>
            </a:r>
            <a:r>
              <a:rPr lang="en-US" sz="2400" dirty="0">
                <a:solidFill>
                  <a:srgbClr val="0000FF"/>
                </a:solidFill>
                <a:latin typeface="Times New Roman"/>
                <a:ea typeface="Arial"/>
                <a:cs typeface="Arial"/>
              </a:rPr>
              <a:t>;</a:t>
            </a:r>
            <a:r>
              <a:rPr lang="en-US" sz="2400" dirty="0">
                <a:latin typeface="Times New Roman"/>
                <a:ea typeface="Arial"/>
                <a:cs typeface="Arial"/>
              </a:rPr>
              <a:t> e.g. </a:t>
            </a:r>
            <a:r>
              <a:rPr lang="en-US" sz="2400" dirty="0">
                <a:solidFill>
                  <a:srgbClr val="0000FF"/>
                </a:solidFill>
                <a:latin typeface="Times New Roman"/>
                <a:ea typeface="Arial"/>
                <a:cs typeface="Arial"/>
              </a:rPr>
              <a:t>&amp;</a:t>
            </a:r>
            <a:r>
              <a:rPr lang="en-US" sz="2400" dirty="0" err="1">
                <a:solidFill>
                  <a:srgbClr val="0000FF"/>
                </a:solidFill>
                <a:latin typeface="Times New Roman"/>
                <a:ea typeface="Arial"/>
                <a:cs typeface="Arial"/>
              </a:rPr>
              <a:t>lt</a:t>
            </a:r>
            <a:r>
              <a:rPr lang="en-US" sz="2400" dirty="0">
                <a:solidFill>
                  <a:srgbClr val="0000FF"/>
                </a:solidFill>
                <a:latin typeface="Times New Roman"/>
                <a:ea typeface="Arial"/>
                <a:cs typeface="Arial"/>
              </a:rPr>
              <a:t>;</a:t>
            </a:r>
            <a:r>
              <a:rPr lang="en-US" sz="2400" dirty="0">
                <a:latin typeface="Times New Roman"/>
                <a:ea typeface="Arial"/>
                <a:cs typeface="Arial"/>
              </a:rPr>
              <a:t> is the character reference for </a:t>
            </a:r>
            <a:r>
              <a:rPr lang="en-US" sz="2400" dirty="0">
                <a:solidFill>
                  <a:srgbClr val="0000FF"/>
                </a:solidFill>
                <a:latin typeface="Times New Roman"/>
                <a:ea typeface="Arial"/>
                <a:cs typeface="Arial"/>
              </a:rPr>
              <a:t>&lt;.</a:t>
            </a:r>
            <a:r>
              <a:rPr lang="en-US" sz="2400" dirty="0">
                <a:latin typeface="Times New Roman"/>
                <a:ea typeface="Arial"/>
                <a:cs typeface="Arial"/>
              </a:rPr>
              <a:t>​</a:t>
            </a:r>
          </a:p>
          <a:p>
            <a:pPr marL="285750" indent="-285750" rtl="0">
              <a:buFont typeface="Arial"/>
              <a:buChar char="•"/>
            </a:pPr>
            <a:r>
              <a:rPr lang="en-US" sz="2400" dirty="0">
                <a:latin typeface="Times New Roman"/>
                <a:ea typeface="Arial"/>
                <a:cs typeface="Arial"/>
              </a:rPr>
              <a:t> This HTML:</a:t>
            </a:r>
            <a:r>
              <a:rPr lang="en-US" sz="2400" dirty="0">
                <a:solidFill>
                  <a:srgbClr val="FFFFFF"/>
                </a:solidFill>
                <a:latin typeface="Times New Roman"/>
                <a:ea typeface="Arial"/>
                <a:cs typeface="Arial"/>
              </a:rPr>
              <a:t> </a:t>
            </a:r>
            <a:r>
              <a:rPr lang="en-US" sz="2400" dirty="0">
                <a:solidFill>
                  <a:srgbClr val="0000FF"/>
                </a:solidFill>
                <a:latin typeface="Times New Roman"/>
                <a:ea typeface="Arial"/>
                <a:cs typeface="Arial"/>
              </a:rPr>
              <a:t>7 &amp;</a:t>
            </a:r>
            <a:r>
              <a:rPr lang="en-US" sz="2400" dirty="0" err="1">
                <a:solidFill>
                  <a:srgbClr val="0000FF"/>
                </a:solidFill>
                <a:latin typeface="Times New Roman"/>
                <a:ea typeface="Arial"/>
                <a:cs typeface="Arial"/>
              </a:rPr>
              <a:t>lt</a:t>
            </a:r>
            <a:r>
              <a:rPr lang="en-US" sz="2400" dirty="0">
                <a:solidFill>
                  <a:srgbClr val="0000FF"/>
                </a:solidFill>
                <a:latin typeface="Times New Roman"/>
                <a:ea typeface="Arial"/>
                <a:cs typeface="Arial"/>
              </a:rPr>
              <a:t>; 10</a:t>
            </a:r>
            <a:r>
              <a:rPr lang="en-US" sz="2400" dirty="0">
                <a:latin typeface="Times New Roman"/>
                <a:ea typeface="Arial"/>
                <a:cs typeface="Arial"/>
              </a:rPr>
              <a:t>… appears as: </a:t>
            </a:r>
            <a:r>
              <a:rPr lang="en-US" sz="2400" dirty="0">
                <a:solidFill>
                  <a:srgbClr val="0000FF"/>
                </a:solidFill>
                <a:latin typeface="Times New Roman"/>
                <a:ea typeface="Arial"/>
                <a:cs typeface="Arial"/>
              </a:rPr>
              <a:t>7 &lt; 10</a:t>
            </a:r>
            <a:r>
              <a:rPr lang="en-US" sz="2400" dirty="0">
                <a:latin typeface="Times New Roman"/>
                <a:ea typeface="Arial"/>
                <a:cs typeface="Arial"/>
              </a:rPr>
              <a:t>​</a:t>
            </a:r>
          </a:p>
          <a:p>
            <a:pPr marL="285750" indent="-285750" rtl="0">
              <a:buFont typeface="Arial"/>
              <a:buChar char="•"/>
            </a:pPr>
            <a:r>
              <a:rPr lang="en-US" sz="2400" dirty="0">
                <a:latin typeface="Times New Roman"/>
                <a:ea typeface="Arial"/>
                <a:cs typeface="Arial"/>
              </a:rPr>
              <a:t>Another example:​</a:t>
            </a:r>
          </a:p>
          <a:p>
            <a:pPr marL="742950" lvl="1" indent="-285750" rtl="0">
              <a:buFont typeface="Arial"/>
              <a:buChar char="•"/>
            </a:pPr>
            <a:r>
              <a:rPr lang="en-US" sz="2400" dirty="0">
                <a:solidFill>
                  <a:srgbClr val="0000FF"/>
                </a:solidFill>
                <a:latin typeface="Times New Roman"/>
                <a:ea typeface="Arial"/>
                <a:cs typeface="Arial"/>
              </a:rPr>
              <a:t>&lt;p&gt;</a:t>
            </a:r>
            <a:r>
              <a:rPr lang="en-US" sz="2400" dirty="0">
                <a:latin typeface="Times New Roman"/>
                <a:ea typeface="Arial"/>
                <a:cs typeface="Arial"/>
              </a:rPr>
              <a:t>I like the </a:t>
            </a:r>
            <a:r>
              <a:rPr lang="en-US" sz="2400" dirty="0">
                <a:solidFill>
                  <a:srgbClr val="0000FF"/>
                </a:solidFill>
                <a:latin typeface="Times New Roman"/>
                <a:ea typeface="Arial"/>
                <a:cs typeface="Arial"/>
              </a:rPr>
              <a:t>&lt;code&gt;</a:t>
            </a:r>
            <a:r>
              <a:rPr lang="en-US" sz="2400" dirty="0">
                <a:latin typeface="Times New Roman"/>
                <a:ea typeface="Arial"/>
                <a:cs typeface="Arial"/>
              </a:rPr>
              <a:t>&amp;</a:t>
            </a:r>
            <a:r>
              <a:rPr lang="en-US" sz="2400" dirty="0" err="1">
                <a:latin typeface="Times New Roman"/>
                <a:ea typeface="Arial"/>
                <a:cs typeface="Arial"/>
              </a:rPr>
              <a:t>lt;abbr&amp;gt</a:t>
            </a:r>
            <a:r>
              <a:rPr lang="en-US" sz="2400" dirty="0">
                <a:latin typeface="Times New Roman"/>
                <a:ea typeface="Arial"/>
                <a:cs typeface="Arial"/>
              </a:rPr>
              <a:t>;</a:t>
            </a:r>
            <a:r>
              <a:rPr lang="en-US" sz="2400" dirty="0">
                <a:solidFill>
                  <a:srgbClr val="0000FF"/>
                </a:solidFill>
                <a:latin typeface="Times New Roman"/>
                <a:ea typeface="Arial"/>
                <a:cs typeface="Arial"/>
              </a:rPr>
              <a:t>&lt;/code&gt;</a:t>
            </a:r>
            <a:r>
              <a:rPr lang="en-US" sz="2400" dirty="0">
                <a:latin typeface="Times New Roman"/>
                <a:ea typeface="Arial"/>
                <a:cs typeface="Arial"/>
              </a:rPr>
              <a:t> element.</a:t>
            </a:r>
            <a:r>
              <a:rPr lang="en-US" sz="2400" dirty="0">
                <a:solidFill>
                  <a:srgbClr val="0000FF"/>
                </a:solidFill>
                <a:latin typeface="Times New Roman"/>
                <a:ea typeface="Arial"/>
                <a:cs typeface="Arial"/>
              </a:rPr>
              <a:t>&lt;/p&gt;</a:t>
            </a:r>
            <a:r>
              <a:rPr lang="en-US" sz="2400" dirty="0">
                <a:latin typeface="Times New Roman"/>
                <a:ea typeface="Arial"/>
                <a:cs typeface="Arial"/>
              </a:rPr>
              <a:t>When displayed:​</a:t>
            </a:r>
          </a:p>
          <a:p>
            <a:pPr marL="742950" lvl="1" indent="-285750" rtl="0">
              <a:buFont typeface="Arial"/>
              <a:buChar char="•"/>
            </a:pPr>
            <a:r>
              <a:rPr lang="en-US" sz="2400" dirty="0">
                <a:latin typeface="Times New Roman"/>
                <a:ea typeface="Arial"/>
                <a:cs typeface="Arial"/>
              </a:rPr>
              <a:t>I like the &lt;</a:t>
            </a:r>
            <a:r>
              <a:rPr lang="en-US" sz="2400" dirty="0" err="1">
                <a:latin typeface="Times New Roman"/>
                <a:ea typeface="Arial"/>
                <a:cs typeface="Arial"/>
              </a:rPr>
              <a:t>abbr</a:t>
            </a:r>
            <a:r>
              <a:rPr lang="en-US" sz="2400" dirty="0">
                <a:latin typeface="Times New Roman"/>
                <a:ea typeface="Arial"/>
                <a:cs typeface="Arial"/>
              </a:rPr>
              <a:t>&gt; element.</a:t>
            </a:r>
            <a:endParaRPr lang="en-US" sz="2400" dirty="0">
              <a:solidFill>
                <a:srgbClr val="000000"/>
              </a:solidFill>
              <a:cs typeface="Calibri"/>
            </a:endParaRPr>
          </a:p>
        </p:txBody>
      </p:sp>
    </p:spTree>
    <p:extLst>
      <p:ext uri="{BB962C8B-B14F-4D97-AF65-F5344CB8AC3E}">
        <p14:creationId xmlns:p14="http://schemas.microsoft.com/office/powerpoint/2010/main" val="24443081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C14363CD-197C-40FD-A78E-D6DBFAE9DB26}"/>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Character References</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769EE108-5B68-468A-BD71-5F8C4E676D71}"/>
              </a:ext>
            </a:extLst>
          </p:cNvPr>
          <p:cNvSpPr txBox="1"/>
          <p:nvPr/>
        </p:nvSpPr>
        <p:spPr>
          <a:xfrm>
            <a:off x="977943" y="2762291"/>
            <a:ext cx="6282341" cy="3628503"/>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marL="285750" lvl="0" indent="-285750" rtl="0">
              <a:buFont typeface="Arial"/>
              <a:buChar char="•"/>
            </a:pPr>
            <a:r>
              <a:rPr lang="en-US" sz="2000" dirty="0">
                <a:latin typeface="Times New Roman"/>
              </a:rPr>
              <a:t>These are the characters that have special job in HTML, and it's worth remembering their references</a:t>
            </a:r>
            <a:endParaRPr lang="en-US" sz="2000" dirty="0">
              <a:latin typeface="Times New Roman"/>
              <a:cs typeface="Times New Roman"/>
            </a:endParaRPr>
          </a:p>
          <a:p>
            <a:endParaRPr lang="en-US" sz="2000" dirty="0">
              <a:latin typeface="Times New Roman"/>
              <a:ea typeface="+mn-lt"/>
              <a:cs typeface="Times New Roman"/>
            </a:endParaRPr>
          </a:p>
          <a:p>
            <a:pPr marL="285750" indent="-285750">
              <a:spcAft>
                <a:spcPts val="600"/>
              </a:spcAft>
              <a:buFont typeface="Arial,Sans-Serif"/>
              <a:buChar char="•"/>
            </a:pPr>
            <a:r>
              <a:rPr lang="en-US" sz="2000" dirty="0">
                <a:ea typeface="+mn-lt"/>
                <a:cs typeface="+mn-lt"/>
              </a:rPr>
              <a:t>There are also references for characters you just don't have on </a:t>
            </a:r>
            <a:r>
              <a:rPr lang="en-US" sz="2000" dirty="0">
                <a:latin typeface="Times New Roman"/>
                <a:cs typeface="Times New Roman"/>
              </a:rPr>
              <a:t>your</a:t>
            </a:r>
            <a:r>
              <a:rPr lang="en-US" sz="2000" dirty="0">
                <a:ea typeface="+mn-lt"/>
                <a:cs typeface="+mn-lt"/>
              </a:rPr>
              <a:t> keyboard.</a:t>
            </a:r>
          </a:p>
          <a:p>
            <a:pPr marL="285750" indent="-285750">
              <a:spcAft>
                <a:spcPts val="600"/>
              </a:spcAft>
              <a:buFont typeface="Arial,Sans-Serif"/>
              <a:buChar char="•"/>
            </a:pPr>
            <a:r>
              <a:rPr lang="en-US" sz="2000" dirty="0">
                <a:ea typeface="+mn-lt"/>
                <a:cs typeface="+mn-lt"/>
              </a:rPr>
              <a:t>See the </a:t>
            </a:r>
            <a:r>
              <a:rPr lang="en-US" sz="2000" dirty="0">
                <a:solidFill>
                  <a:srgbClr val="007096"/>
                </a:solidFill>
                <a:ea typeface="+mn-lt"/>
                <a:cs typeface="+mn-lt"/>
                <a:hlinkClick r:id="rId4"/>
              </a:rPr>
              <a:t>Character Reference Chart</a:t>
            </a:r>
            <a:r>
              <a:rPr lang="en-US" sz="2000" dirty="0">
                <a:ea typeface="+mn-lt"/>
                <a:cs typeface="+mn-lt"/>
              </a:rPr>
              <a:t>.</a:t>
            </a:r>
          </a:p>
          <a:p>
            <a:pPr marL="285750" indent="-285750">
              <a:spcAft>
                <a:spcPts val="600"/>
              </a:spcAft>
              <a:buFont typeface="Arial,Sans-Serif"/>
              <a:buChar char="•"/>
            </a:pPr>
            <a:r>
              <a:rPr lang="en-US" sz="2000" dirty="0">
                <a:ea typeface="+mn-lt"/>
                <a:cs typeface="+mn-lt"/>
              </a:rPr>
              <a:t>e.g.</a:t>
            </a:r>
          </a:p>
          <a:p>
            <a:pPr marL="742950" lvl="1" indent="-285750">
              <a:spcAft>
                <a:spcPts val="600"/>
              </a:spcAft>
              <a:buFont typeface="Arial,Sans-Serif"/>
              <a:buChar char="•"/>
            </a:pPr>
            <a:r>
              <a:rPr lang="en-US" sz="2000" dirty="0">
                <a:solidFill>
                  <a:srgbClr val="0000FF"/>
                </a:solidFill>
                <a:ea typeface="+mn-lt"/>
                <a:cs typeface="+mn-lt"/>
              </a:rPr>
              <a:t>&lt;p&gt;</a:t>
            </a:r>
            <a:r>
              <a:rPr lang="en-US" sz="2000" dirty="0">
                <a:ea typeface="+mn-lt"/>
                <a:cs typeface="+mn-lt"/>
              </a:rPr>
              <a:t>Select File &amp;</a:t>
            </a:r>
            <a:r>
              <a:rPr lang="en-US" sz="2000" dirty="0" err="1">
                <a:ea typeface="+mn-lt"/>
                <a:cs typeface="+mn-lt"/>
              </a:rPr>
              <a:t>rarr</a:t>
            </a:r>
            <a:r>
              <a:rPr lang="en-US" sz="2000" dirty="0">
                <a:ea typeface="+mn-lt"/>
                <a:cs typeface="+mn-lt"/>
              </a:rPr>
              <a:t>; Open. </a:t>
            </a:r>
            <a:r>
              <a:rPr lang="en-US" sz="2000" dirty="0" err="1">
                <a:ea typeface="+mn-lt"/>
                <a:cs typeface="+mn-lt"/>
              </a:rPr>
              <a:t>Ol&amp;eacute</a:t>
            </a:r>
            <a:r>
              <a:rPr lang="en-US" sz="2000" dirty="0">
                <a:ea typeface="+mn-lt"/>
                <a:cs typeface="+mn-lt"/>
              </a:rPr>
              <a:t>;!</a:t>
            </a:r>
            <a:r>
              <a:rPr lang="en-US" sz="2000" dirty="0">
                <a:solidFill>
                  <a:srgbClr val="0000FF"/>
                </a:solidFill>
                <a:ea typeface="+mn-lt"/>
                <a:cs typeface="+mn-lt"/>
              </a:rPr>
              <a:t>&lt;/p&gt;</a:t>
            </a:r>
            <a:r>
              <a:rPr lang="en-US" sz="2000" dirty="0">
                <a:ea typeface="+mn-lt"/>
                <a:cs typeface="+mn-lt"/>
              </a:rPr>
              <a:t>Becomes:</a:t>
            </a:r>
          </a:p>
          <a:p>
            <a:pPr marL="742950" lvl="1" indent="-285750">
              <a:spcAft>
                <a:spcPts val="600"/>
              </a:spcAft>
              <a:buFont typeface="Arial,Sans-Serif"/>
              <a:buChar char="•"/>
            </a:pPr>
            <a:r>
              <a:rPr lang="en-US" sz="2000" dirty="0">
                <a:ea typeface="+mn-lt"/>
                <a:cs typeface="+mn-lt"/>
              </a:rPr>
              <a:t>Select File → Open. Olé!</a:t>
            </a:r>
          </a:p>
          <a:p>
            <a:pPr marL="285750" indent="-285750">
              <a:buFont typeface="Arial"/>
              <a:buChar char="•"/>
            </a:pPr>
            <a:endParaRPr lang="en-US" dirty="0">
              <a:solidFill>
                <a:srgbClr val="000000"/>
              </a:solidFill>
              <a:latin typeface="Times New Roman"/>
              <a:cs typeface="Times New Roman"/>
            </a:endParaRPr>
          </a:p>
          <a:p>
            <a:pPr marL="285750" indent="-285750">
              <a:buFont typeface="Arial"/>
              <a:buChar char="•"/>
            </a:pPr>
            <a:endParaRPr lang="en-US" dirty="0">
              <a:solidFill>
                <a:srgbClr val="000000"/>
              </a:solidFill>
              <a:latin typeface="Times New Roman"/>
              <a:cs typeface="Times New Roman"/>
            </a:endParaRPr>
          </a:p>
        </p:txBody>
      </p:sp>
      <p:graphicFrame>
        <p:nvGraphicFramePr>
          <p:cNvPr id="4" name="Table 3">
            <a:extLst>
              <a:ext uri="{FF2B5EF4-FFF2-40B4-BE49-F238E27FC236}">
                <a16:creationId xmlns:a16="http://schemas.microsoft.com/office/drawing/2014/main" id="{8B1DB2C3-1073-4B48-9D3F-B31E1170A457}"/>
              </a:ext>
            </a:extLst>
          </p:cNvPr>
          <p:cNvGraphicFramePr>
            <a:graphicFrameLocks noGrp="1"/>
          </p:cNvGraphicFramePr>
          <p:nvPr>
            <p:extLst>
              <p:ext uri="{D42A27DB-BD31-4B8C-83A1-F6EECF244321}">
                <p14:modId xmlns:p14="http://schemas.microsoft.com/office/powerpoint/2010/main" val="2827890682"/>
              </p:ext>
            </p:extLst>
          </p:nvPr>
        </p:nvGraphicFramePr>
        <p:xfrm>
          <a:off x="7389962" y="2861094"/>
          <a:ext cx="3323097" cy="2793108"/>
        </p:xfrm>
        <a:graphic>
          <a:graphicData uri="http://schemas.openxmlformats.org/drawingml/2006/table">
            <a:tbl>
              <a:tblPr firstRow="1" bandRow="1">
                <a:tableStyleId>{5C22544A-7EE6-4342-B048-85BDC9FD1C3A}</a:tableStyleId>
              </a:tblPr>
              <a:tblGrid>
                <a:gridCol w="1557319">
                  <a:extLst>
                    <a:ext uri="{9D8B030D-6E8A-4147-A177-3AD203B41FA5}">
                      <a16:colId xmlns:a16="http://schemas.microsoft.com/office/drawing/2014/main" val="1719763200"/>
                    </a:ext>
                  </a:extLst>
                </a:gridCol>
                <a:gridCol w="1765778">
                  <a:extLst>
                    <a:ext uri="{9D8B030D-6E8A-4147-A177-3AD203B41FA5}">
                      <a16:colId xmlns:a16="http://schemas.microsoft.com/office/drawing/2014/main" val="2328495748"/>
                    </a:ext>
                  </a:extLst>
                </a:gridCol>
              </a:tblGrid>
              <a:tr h="410307">
                <a:tc>
                  <a:txBody>
                    <a:bodyPr/>
                    <a:lstStyle/>
                    <a:p>
                      <a:pPr algn="ctr" fontAlgn="b"/>
                      <a:r>
                        <a:rPr lang="en-GB" sz="2000" dirty="0">
                          <a:effectLst/>
                        </a:rPr>
                        <a:t>Character</a:t>
                      </a:r>
                    </a:p>
                  </a:txBody>
                  <a:tcPr marL="160718" marR="160718" marT="80359" marB="80359" anchor="b"/>
                </a:tc>
                <a:tc>
                  <a:txBody>
                    <a:bodyPr/>
                    <a:lstStyle/>
                    <a:p>
                      <a:pPr algn="ctr" fontAlgn="b"/>
                      <a:r>
                        <a:rPr lang="en-GB" sz="2000" dirty="0">
                          <a:effectLst/>
                        </a:rPr>
                        <a:t>Reference</a:t>
                      </a:r>
                    </a:p>
                  </a:txBody>
                  <a:tcPr marL="160718" marR="160718" marT="80359" marB="80359" anchor="b"/>
                </a:tc>
                <a:extLst>
                  <a:ext uri="{0D108BD9-81ED-4DB2-BD59-A6C34878D82A}">
                    <a16:rowId xmlns:a16="http://schemas.microsoft.com/office/drawing/2014/main" val="2777968133"/>
                  </a:ext>
                </a:extLst>
              </a:tr>
              <a:tr h="410307">
                <a:tc>
                  <a:txBody>
                    <a:bodyPr/>
                    <a:lstStyle/>
                    <a:p>
                      <a:r>
                        <a:rPr lang="en-GB" sz="2000" dirty="0">
                          <a:effectLst/>
                        </a:rPr>
                        <a:t>&lt;</a:t>
                      </a:r>
                    </a:p>
                  </a:txBody>
                  <a:tcPr marL="160718" marR="160718" marT="80359" marB="80359" anchor="ctr"/>
                </a:tc>
                <a:tc>
                  <a:txBody>
                    <a:bodyPr/>
                    <a:lstStyle/>
                    <a:p>
                      <a:r>
                        <a:rPr lang="en-GB" sz="2000" dirty="0">
                          <a:effectLst/>
                        </a:rPr>
                        <a:t>&amp;</a:t>
                      </a:r>
                      <a:r>
                        <a:rPr lang="en-GB" sz="2000" err="1">
                          <a:effectLst/>
                        </a:rPr>
                        <a:t>lt</a:t>
                      </a:r>
                      <a:r>
                        <a:rPr lang="en-GB" sz="2000" dirty="0">
                          <a:effectLst/>
                        </a:rPr>
                        <a:t>;</a:t>
                      </a:r>
                    </a:p>
                  </a:txBody>
                  <a:tcPr marL="160718" marR="160718" marT="80359" marB="80359" anchor="ctr"/>
                </a:tc>
                <a:extLst>
                  <a:ext uri="{0D108BD9-81ED-4DB2-BD59-A6C34878D82A}">
                    <a16:rowId xmlns:a16="http://schemas.microsoft.com/office/drawing/2014/main" val="1798840395"/>
                  </a:ext>
                </a:extLst>
              </a:tr>
              <a:tr h="410307">
                <a:tc>
                  <a:txBody>
                    <a:bodyPr/>
                    <a:lstStyle/>
                    <a:p>
                      <a:r>
                        <a:rPr lang="en-GB" sz="2000" dirty="0">
                          <a:effectLst/>
                        </a:rPr>
                        <a:t>&gt;</a:t>
                      </a:r>
                    </a:p>
                  </a:txBody>
                  <a:tcPr marL="160718" marR="160718" marT="80359" marB="80359" anchor="ctr"/>
                </a:tc>
                <a:tc>
                  <a:txBody>
                    <a:bodyPr/>
                    <a:lstStyle/>
                    <a:p>
                      <a:r>
                        <a:rPr lang="en-GB" sz="2000" dirty="0">
                          <a:effectLst/>
                        </a:rPr>
                        <a:t>&amp;</a:t>
                      </a:r>
                      <a:r>
                        <a:rPr lang="en-GB" sz="2000" err="1">
                          <a:effectLst/>
                        </a:rPr>
                        <a:t>gt</a:t>
                      </a:r>
                      <a:r>
                        <a:rPr lang="en-GB" sz="2000" dirty="0">
                          <a:effectLst/>
                        </a:rPr>
                        <a:t>;</a:t>
                      </a:r>
                    </a:p>
                  </a:txBody>
                  <a:tcPr marL="160718" marR="160718" marT="80359" marB="80359" anchor="ctr"/>
                </a:tc>
                <a:extLst>
                  <a:ext uri="{0D108BD9-81ED-4DB2-BD59-A6C34878D82A}">
                    <a16:rowId xmlns:a16="http://schemas.microsoft.com/office/drawing/2014/main" val="605504095"/>
                  </a:ext>
                </a:extLst>
              </a:tr>
              <a:tr h="410307">
                <a:tc>
                  <a:txBody>
                    <a:bodyPr/>
                    <a:lstStyle/>
                    <a:p>
                      <a:r>
                        <a:rPr lang="en-GB" sz="2000" dirty="0">
                          <a:effectLst/>
                        </a:rPr>
                        <a:t>&amp;</a:t>
                      </a:r>
                    </a:p>
                  </a:txBody>
                  <a:tcPr marL="160718" marR="160718" marT="80359" marB="80359" anchor="ctr"/>
                </a:tc>
                <a:tc>
                  <a:txBody>
                    <a:bodyPr/>
                    <a:lstStyle/>
                    <a:p>
                      <a:r>
                        <a:rPr lang="en-GB" sz="2000" dirty="0">
                          <a:effectLst/>
                        </a:rPr>
                        <a:t>&amp;amp;</a:t>
                      </a:r>
                    </a:p>
                  </a:txBody>
                  <a:tcPr marL="160718" marR="160718" marT="80359" marB="80359" anchor="ctr"/>
                </a:tc>
                <a:extLst>
                  <a:ext uri="{0D108BD9-81ED-4DB2-BD59-A6C34878D82A}">
                    <a16:rowId xmlns:a16="http://schemas.microsoft.com/office/drawing/2014/main" val="2183079021"/>
                  </a:ext>
                </a:extLst>
              </a:tr>
              <a:tr h="410307">
                <a:tc>
                  <a:txBody>
                    <a:bodyPr/>
                    <a:lstStyle/>
                    <a:p>
                      <a:r>
                        <a:rPr lang="en-GB" sz="2000" dirty="0">
                          <a:effectLst/>
                        </a:rPr>
                        <a:t>"</a:t>
                      </a:r>
                    </a:p>
                  </a:txBody>
                  <a:tcPr marL="160718" marR="160718" marT="80359" marB="80359" anchor="ctr"/>
                </a:tc>
                <a:tc>
                  <a:txBody>
                    <a:bodyPr/>
                    <a:lstStyle/>
                    <a:p>
                      <a:r>
                        <a:rPr lang="en-GB" sz="2000" dirty="0">
                          <a:effectLst/>
                        </a:rPr>
                        <a:t>&amp;</a:t>
                      </a:r>
                      <a:r>
                        <a:rPr lang="en-GB" sz="2000" err="1">
                          <a:effectLst/>
                        </a:rPr>
                        <a:t>quot</a:t>
                      </a:r>
                      <a:r>
                        <a:rPr lang="en-GB" sz="2000" dirty="0">
                          <a:effectLst/>
                        </a:rPr>
                        <a:t>;</a:t>
                      </a:r>
                    </a:p>
                  </a:txBody>
                  <a:tcPr marL="160718" marR="160718" marT="80359" marB="80359" anchor="ctr"/>
                </a:tc>
                <a:extLst>
                  <a:ext uri="{0D108BD9-81ED-4DB2-BD59-A6C34878D82A}">
                    <a16:rowId xmlns:a16="http://schemas.microsoft.com/office/drawing/2014/main" val="4212790991"/>
                  </a:ext>
                </a:extLst>
              </a:tr>
              <a:tr h="410307">
                <a:tc>
                  <a:txBody>
                    <a:bodyPr/>
                    <a:lstStyle/>
                    <a:p>
                      <a:r>
                        <a:rPr lang="en-GB" sz="2000" dirty="0">
                          <a:effectLst/>
                        </a:rPr>
                        <a:t>'</a:t>
                      </a:r>
                    </a:p>
                  </a:txBody>
                  <a:tcPr marL="160718" marR="160718" marT="80359" marB="80359" anchor="ctr"/>
                </a:tc>
                <a:tc>
                  <a:txBody>
                    <a:bodyPr/>
                    <a:lstStyle/>
                    <a:p>
                      <a:r>
                        <a:rPr lang="en-GB" sz="2000" dirty="0">
                          <a:effectLst/>
                        </a:rPr>
                        <a:t>&amp;</a:t>
                      </a:r>
                      <a:r>
                        <a:rPr lang="en-GB" sz="2000" err="1">
                          <a:effectLst/>
                        </a:rPr>
                        <a:t>apos</a:t>
                      </a:r>
                      <a:r>
                        <a:rPr lang="en-GB" sz="2000" dirty="0">
                          <a:effectLst/>
                        </a:rPr>
                        <a:t>;</a:t>
                      </a:r>
                    </a:p>
                  </a:txBody>
                  <a:tcPr marL="160718" marR="160718" marT="80359" marB="80359" anchor="ctr"/>
                </a:tc>
                <a:extLst>
                  <a:ext uri="{0D108BD9-81ED-4DB2-BD59-A6C34878D82A}">
                    <a16:rowId xmlns:a16="http://schemas.microsoft.com/office/drawing/2014/main" val="1946652355"/>
                  </a:ext>
                </a:extLst>
              </a:tr>
            </a:tbl>
          </a:graphicData>
        </a:graphic>
      </p:graphicFrame>
    </p:spTree>
    <p:extLst>
      <p:ext uri="{BB962C8B-B14F-4D97-AF65-F5344CB8AC3E}">
        <p14:creationId xmlns:p14="http://schemas.microsoft.com/office/powerpoint/2010/main" val="28561451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F65FC255-4A51-4407-AB1E-80FCAEE27A2A}"/>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Character References</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A6278C41-EDC2-4ECE-BDD9-D4F55EB8AA58}"/>
              </a:ext>
            </a:extLst>
          </p:cNvPr>
          <p:cNvSpPr txBox="1"/>
          <p:nvPr/>
        </p:nvSpPr>
        <p:spPr>
          <a:xfrm>
            <a:off x="676019" y="2445989"/>
            <a:ext cx="11012491" cy="2693976"/>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marL="285750" indent="-285750" defTabSz="914400">
              <a:buFont typeface="Arial,Sans-Serif" panose="020B0604020202020204" pitchFamily="34" charset="0"/>
              <a:buChar char="•"/>
            </a:pPr>
            <a:r>
              <a:rPr lang="en-US" sz="2000" dirty="0">
                <a:latin typeface="Times New Roman"/>
                <a:cs typeface="Times New Roman"/>
              </a:rPr>
              <a:t>There are even more characters than these named references exist for. For those, you can use </a:t>
            </a:r>
            <a:r>
              <a:rPr lang="en-US" sz="2000" i="1" dirty="0">
                <a:solidFill>
                  <a:schemeClr val="accent1"/>
                </a:solidFill>
                <a:latin typeface="Times New Roman"/>
                <a:cs typeface="Times New Roman"/>
              </a:rPr>
              <a:t>numeric character references</a:t>
            </a:r>
            <a:r>
              <a:rPr lang="en-US" sz="2000" dirty="0">
                <a:latin typeface="Times New Roman"/>
                <a:cs typeface="Times New Roman"/>
              </a:rPr>
              <a:t>.</a:t>
            </a:r>
            <a:endParaRPr lang="en-US" sz="2000" dirty="0">
              <a:ea typeface="+mn-lt"/>
              <a:cs typeface="+mn-lt"/>
            </a:endParaRPr>
          </a:p>
          <a:p>
            <a:pPr marL="285750" indent="-285750" defTabSz="914400">
              <a:buFont typeface="Arial,Sans-Serif" panose="020B0604020202020204" pitchFamily="34" charset="0"/>
              <a:buChar char="•"/>
            </a:pPr>
            <a:endParaRPr lang="en-US" sz="2000" dirty="0">
              <a:ea typeface="+mn-lt"/>
              <a:cs typeface="+mn-lt"/>
            </a:endParaRPr>
          </a:p>
          <a:p>
            <a:pPr marL="285750" indent="-285750" defTabSz="914400">
              <a:buFont typeface="Arial,Sans-Serif" panose="020B0604020202020204" pitchFamily="34" charset="0"/>
              <a:buChar char="•"/>
            </a:pPr>
            <a:r>
              <a:rPr lang="en-US" sz="2000" dirty="0">
                <a:latin typeface="Times New Roman"/>
                <a:cs typeface="Times New Roman"/>
              </a:rPr>
              <a:t>Numeric references can refer to any character from the Unicode character set. See the Unicode Character Table.</a:t>
            </a:r>
            <a:endParaRPr lang="en-US" sz="2000" dirty="0">
              <a:ea typeface="+mn-lt"/>
              <a:cs typeface="+mn-lt"/>
            </a:endParaRPr>
          </a:p>
          <a:p>
            <a:pPr marL="285750" indent="-285750" defTabSz="914400">
              <a:buFont typeface="Arial" panose="020B0604020202020204" pitchFamily="34" charset="0"/>
              <a:buChar char="•"/>
            </a:pPr>
            <a:endParaRPr lang="en-US" sz="2000" dirty="0">
              <a:ea typeface="+mn-lt"/>
              <a:cs typeface="+mn-lt"/>
            </a:endParaRPr>
          </a:p>
          <a:p>
            <a:pPr marL="285750" indent="-285750" defTabSz="914400">
              <a:buFont typeface="Arial,Sans-Serif" panose="020B0604020202020204" pitchFamily="34" charset="0"/>
              <a:buChar char="•"/>
            </a:pPr>
            <a:r>
              <a:rPr lang="en-US" sz="2000" i="1" dirty="0">
                <a:solidFill>
                  <a:schemeClr val="accent1"/>
                </a:solidFill>
                <a:latin typeface="Times New Roman"/>
                <a:cs typeface="Times New Roman"/>
              </a:rPr>
              <a:t>Unicode</a:t>
            </a:r>
            <a:r>
              <a:rPr lang="en-US" sz="2000" dirty="0">
                <a:latin typeface="Times New Roman"/>
                <a:cs typeface="Times New Roman"/>
              </a:rPr>
              <a:t> is designed to represent all written languages: about 140k characters. This includes math symbols, emoji, etc.</a:t>
            </a:r>
            <a:endParaRPr lang="en-US" sz="2000" dirty="0">
              <a:ea typeface="+mn-lt"/>
              <a:cs typeface="+mn-lt"/>
            </a:endParaRPr>
          </a:p>
          <a:p>
            <a:pPr marL="285750" indent="-285750" defTabSz="914400">
              <a:buFont typeface="Arial,Sans-Serif" panose="020B0604020202020204" pitchFamily="34" charset="0"/>
              <a:buChar char="•"/>
            </a:pPr>
            <a:endParaRPr lang="en-US" sz="2000" dirty="0">
              <a:latin typeface="Times New Roman"/>
              <a:cs typeface="Times New Roman"/>
            </a:endParaRPr>
          </a:p>
          <a:p>
            <a:pPr marL="285750" indent="-285750" defTabSz="914400">
              <a:buFont typeface="Arial" panose="020B0604020202020204" pitchFamily="34" charset="0"/>
              <a:buChar char="•"/>
            </a:pPr>
            <a:r>
              <a:rPr lang="en-US" sz="2000" dirty="0">
                <a:latin typeface="Times New Roman"/>
                <a:cs typeface="Times New Roman"/>
              </a:rPr>
              <a:t>Named references look like </a:t>
            </a:r>
            <a:r>
              <a:rPr lang="en-US" sz="2000" dirty="0">
                <a:solidFill>
                  <a:srgbClr val="0000FF"/>
                </a:solidFill>
                <a:latin typeface="Times New Roman"/>
                <a:cs typeface="Times New Roman"/>
              </a:rPr>
              <a:t>&amp;name;</a:t>
            </a:r>
            <a:r>
              <a:rPr lang="en-US" sz="2000" dirty="0">
                <a:latin typeface="Times New Roman"/>
                <a:cs typeface="Times New Roman"/>
              </a:rPr>
              <a:t>.</a:t>
            </a:r>
            <a:endParaRPr lang="en-US" sz="2000" dirty="0">
              <a:ea typeface="+mn-lt"/>
              <a:cs typeface="+mn-lt"/>
            </a:endParaRPr>
          </a:p>
          <a:p>
            <a:pPr marL="285750" indent="-285750" defTabSz="914400">
              <a:buFont typeface="Arial" panose="020B0604020202020204" pitchFamily="34" charset="0"/>
              <a:buChar char="•"/>
            </a:pPr>
            <a:r>
              <a:rPr lang="en-US" sz="2000" dirty="0">
                <a:latin typeface="Times New Roman"/>
                <a:cs typeface="Times New Roman"/>
              </a:rPr>
              <a:t>Numeric references look like </a:t>
            </a:r>
            <a:r>
              <a:rPr lang="en-US" sz="2000" dirty="0">
                <a:solidFill>
                  <a:srgbClr val="0000FF"/>
                </a:solidFill>
                <a:latin typeface="Times New Roman"/>
                <a:cs typeface="Times New Roman"/>
              </a:rPr>
              <a:t>&amp;#1234</a:t>
            </a:r>
            <a:r>
              <a:rPr lang="en-US" sz="2000" dirty="0">
                <a:latin typeface="Times New Roman"/>
                <a:cs typeface="Times New Roman"/>
              </a:rPr>
              <a:t>;.</a:t>
            </a:r>
            <a:endParaRPr lang="en-US" sz="2000" dirty="0">
              <a:ea typeface="+mn-lt"/>
              <a:cs typeface="+mn-lt"/>
            </a:endParaRPr>
          </a:p>
          <a:p>
            <a:pPr marL="285750" indent="-285750" defTabSz="914400">
              <a:buFont typeface="Arial,Sans-Serif" panose="020B0604020202020204" pitchFamily="34" charset="0"/>
              <a:buChar char="•"/>
            </a:pPr>
            <a:r>
              <a:rPr lang="en-US" sz="2000" dirty="0">
                <a:latin typeface="Times New Roman"/>
                <a:cs typeface="Times New Roman"/>
              </a:rPr>
              <a:t>If you need a numeric reference, have a look at a Unicode Character Table or Unicode Character Search.</a:t>
            </a:r>
            <a:endParaRPr lang="en-US" sz="2000" dirty="0">
              <a:ea typeface="+mn-lt"/>
              <a:cs typeface="+mn-lt"/>
            </a:endParaRPr>
          </a:p>
          <a:p>
            <a:pPr marL="285750" indent="-285750" defTabSz="914400">
              <a:buFont typeface="Arial,Sans-Serif" panose="020B0604020202020204" pitchFamily="34" charset="0"/>
              <a:buChar char="•"/>
            </a:pPr>
            <a:endParaRPr lang="en-US" sz="2000" dirty="0">
              <a:ea typeface="+mn-lt"/>
              <a:cs typeface="+mn-lt"/>
            </a:endParaRPr>
          </a:p>
          <a:p>
            <a:pPr marL="285750" indent="-285750" defTabSz="914400">
              <a:buFont typeface="Arial,Sans-Serif" panose="020B0604020202020204" pitchFamily="34" charset="0"/>
              <a:buChar char="•"/>
            </a:pPr>
            <a:endParaRPr lang="en-US" sz="2000" dirty="0">
              <a:ea typeface="+mn-lt"/>
              <a:cs typeface="+mn-lt"/>
            </a:endParaRPr>
          </a:p>
          <a:p>
            <a:pPr marL="285750" indent="-285750" defTabSz="914400">
              <a:buFont typeface="Arial" panose="020B0604020202020204" pitchFamily="34" charset="0"/>
              <a:buChar char="•"/>
            </a:pPr>
            <a:r>
              <a:rPr lang="en-US" sz="2000" dirty="0">
                <a:latin typeface="Times New Roman"/>
                <a:cs typeface="Times New Roman"/>
              </a:rPr>
              <a:t>For example, this uses the Thai baht symbol, which doesn't have a named reference:</a:t>
            </a:r>
            <a:endParaRPr lang="en-US" sz="2000" dirty="0">
              <a:ea typeface="+mn-lt"/>
              <a:cs typeface="+mn-lt"/>
            </a:endParaRPr>
          </a:p>
          <a:p>
            <a:pPr marL="285750" indent="-285750" defTabSz="914400">
              <a:buFont typeface="Arial" panose="020B0604020202020204" pitchFamily="34" charset="0"/>
              <a:buChar char="•"/>
            </a:pPr>
            <a:endParaRPr lang="en-US" sz="2000" dirty="0">
              <a:ea typeface="+mn-lt"/>
              <a:cs typeface="+mn-lt"/>
            </a:endParaRPr>
          </a:p>
          <a:p>
            <a:pPr marL="285750" lvl="1" indent="-285750" defTabSz="914400">
              <a:buFont typeface="Arial" panose="020B0604020202020204" pitchFamily="34" charset="0"/>
              <a:buChar char="•"/>
            </a:pPr>
            <a:r>
              <a:rPr lang="en-US" sz="2000" dirty="0">
                <a:solidFill>
                  <a:srgbClr val="0000FF"/>
                </a:solidFill>
                <a:latin typeface="Times New Roman"/>
                <a:cs typeface="Times New Roman"/>
              </a:rPr>
              <a:t>&lt;p&gt;</a:t>
            </a:r>
            <a:r>
              <a:rPr lang="en-US" sz="2000" dirty="0">
                <a:latin typeface="Times New Roman"/>
                <a:cs typeface="Times New Roman"/>
              </a:rPr>
              <a:t>The exchange rate is </a:t>
            </a:r>
            <a:r>
              <a:rPr lang="en-US" sz="2000" dirty="0">
                <a:solidFill>
                  <a:srgbClr val="0000FF"/>
                </a:solidFill>
                <a:latin typeface="Times New Roman"/>
                <a:cs typeface="Times New Roman"/>
              </a:rPr>
              <a:t>&amp;#3647;</a:t>
            </a:r>
            <a:r>
              <a:rPr lang="en-US" sz="2000" dirty="0">
                <a:latin typeface="Times New Roman"/>
                <a:cs typeface="Times New Roman"/>
              </a:rPr>
              <a:t>25 </a:t>
            </a:r>
            <a:r>
              <a:rPr lang="en-US" sz="2000" dirty="0">
                <a:solidFill>
                  <a:srgbClr val="0000FF"/>
                </a:solidFill>
                <a:latin typeface="Times New Roman"/>
                <a:cs typeface="Times New Roman"/>
              </a:rPr>
              <a:t>&amp;</a:t>
            </a:r>
            <a:r>
              <a:rPr lang="en-US" sz="2000" dirty="0" err="1">
                <a:solidFill>
                  <a:srgbClr val="0000FF"/>
                </a:solidFill>
                <a:latin typeface="Times New Roman"/>
                <a:cs typeface="Times New Roman"/>
              </a:rPr>
              <a:t>approx</a:t>
            </a:r>
            <a:r>
              <a:rPr lang="en-US" sz="2000" dirty="0">
                <a:solidFill>
                  <a:srgbClr val="0000FF"/>
                </a:solidFill>
                <a:latin typeface="Times New Roman"/>
                <a:cs typeface="Times New Roman"/>
              </a:rPr>
              <a:t>;</a:t>
            </a:r>
            <a:r>
              <a:rPr lang="en-US" sz="2000" dirty="0">
                <a:latin typeface="Times New Roman"/>
                <a:cs typeface="Times New Roman"/>
              </a:rPr>
              <a:t> $1.</a:t>
            </a:r>
            <a:r>
              <a:rPr lang="en-US" sz="2000" dirty="0">
                <a:solidFill>
                  <a:srgbClr val="0000FF"/>
                </a:solidFill>
                <a:latin typeface="Times New Roman"/>
                <a:cs typeface="Times New Roman"/>
              </a:rPr>
              <a:t>&lt;/p&gt;</a:t>
            </a:r>
            <a:r>
              <a:rPr lang="en-US" sz="2000" dirty="0">
                <a:latin typeface="Times New Roman"/>
                <a:cs typeface="Times New Roman"/>
              </a:rPr>
              <a:t>The exchange rate is ฿25 ≈ $1.</a:t>
            </a:r>
            <a:endParaRPr lang="en-US" sz="2000" dirty="0">
              <a:ea typeface="+mn-lt"/>
              <a:cs typeface="+mn-lt"/>
            </a:endParaRPr>
          </a:p>
          <a:p>
            <a:pPr marL="285750" indent="-228600" defTabSz="914400">
              <a:lnSpc>
                <a:spcPct val="90000"/>
              </a:lnSpc>
              <a:spcAft>
                <a:spcPts val="600"/>
              </a:spcAft>
              <a:buFont typeface="Arial" panose="020B0604020202020204" pitchFamily="34" charset="0"/>
              <a:buChar char="•"/>
            </a:pPr>
            <a:endParaRPr lang="en-US" sz="800" dirty="0">
              <a:solidFill>
                <a:srgbClr val="000000"/>
              </a:solidFill>
              <a:cs typeface="Calibri"/>
            </a:endParaRPr>
          </a:p>
        </p:txBody>
      </p:sp>
    </p:spTree>
    <p:extLst>
      <p:ext uri="{BB962C8B-B14F-4D97-AF65-F5344CB8AC3E}">
        <p14:creationId xmlns:p14="http://schemas.microsoft.com/office/powerpoint/2010/main" val="147902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49C55BCD-76EE-4745-B423-8EE69B918269}"/>
              </a:ext>
            </a:extLst>
          </p:cNvPr>
          <p:cNvSpPr>
            <a:spLocks noGrp="1"/>
          </p:cNvSpPr>
          <p:nvPr>
            <p:ph type="title"/>
          </p:nvPr>
        </p:nvSpPr>
        <p:spPr>
          <a:xfrm>
            <a:off x="1179226" y="826680"/>
            <a:ext cx="9833548" cy="1325563"/>
          </a:xfrm>
        </p:spPr>
        <p:txBody>
          <a:bodyPr>
            <a:normAutofit/>
          </a:bodyPr>
          <a:lstStyle/>
          <a:p>
            <a:pPr algn="ctr">
              <a:lnSpc>
                <a:spcPct val="100000"/>
              </a:lnSpc>
              <a:spcBef>
                <a:spcPts val="0"/>
              </a:spcBef>
            </a:pPr>
            <a:r>
              <a:rPr lang="en-US" sz="4000" b="1" dirty="0">
                <a:solidFill>
                  <a:schemeClr val="bg1"/>
                </a:solidFill>
                <a:latin typeface="Calibri"/>
                <a:cs typeface="Times New Roman"/>
              </a:rPr>
              <a:t>Markup and HTML</a:t>
            </a:r>
            <a:endParaRPr lang="en-US" sz="4000" dirty="0">
              <a:solidFill>
                <a:schemeClr val="bg1"/>
              </a:solidFill>
              <a:latin typeface="Calibri"/>
              <a:ea typeface="+mj-lt"/>
              <a:cs typeface="+mj-lt"/>
            </a:endParaRPr>
          </a:p>
        </p:txBody>
      </p:sp>
      <p:sp>
        <p:nvSpPr>
          <p:cNvPr id="3" name="Content Placeholder 2">
            <a:extLst>
              <a:ext uri="{FF2B5EF4-FFF2-40B4-BE49-F238E27FC236}">
                <a16:creationId xmlns:a16="http://schemas.microsoft.com/office/drawing/2014/main" id="{B33ABD8C-BBEF-4322-988B-4AB2465CCD93}"/>
              </a:ext>
            </a:extLst>
          </p:cNvPr>
          <p:cNvSpPr>
            <a:spLocks noGrp="1"/>
          </p:cNvSpPr>
          <p:nvPr>
            <p:ph idx="1"/>
          </p:nvPr>
        </p:nvSpPr>
        <p:spPr>
          <a:xfrm>
            <a:off x="1179226" y="2762291"/>
            <a:ext cx="10653057" cy="3312202"/>
          </a:xfrm>
        </p:spPr>
        <p:txBody>
          <a:bodyPr vert="horz" lIns="91440" tIns="45720" rIns="91440" bIns="45720" rtlCol="0" anchor="t">
            <a:noAutofit/>
          </a:bodyPr>
          <a:lstStyle/>
          <a:p>
            <a:pPr>
              <a:lnSpc>
                <a:spcPct val="100000"/>
              </a:lnSpc>
              <a:spcBef>
                <a:spcPts val="0"/>
              </a:spcBef>
            </a:pPr>
            <a:r>
              <a:rPr lang="en-US" sz="2200" dirty="0">
                <a:latin typeface="Times New Roman"/>
                <a:ea typeface="+mn-lt"/>
                <a:cs typeface="Times New Roman"/>
              </a:rPr>
              <a:t>HTML, CSS and JS files contain only characters: no formatting. That is, they are </a:t>
            </a:r>
            <a:r>
              <a:rPr lang="en-US" sz="2200" i="1" dirty="0">
                <a:latin typeface="Times New Roman"/>
                <a:ea typeface="+mn-lt"/>
                <a:cs typeface="Times New Roman"/>
              </a:rPr>
              <a:t>text files</a:t>
            </a:r>
            <a:r>
              <a:rPr lang="en-US" sz="2200" dirty="0">
                <a:latin typeface="Times New Roman"/>
                <a:ea typeface="+mn-lt"/>
                <a:cs typeface="Times New Roman"/>
              </a:rPr>
              <a:t>.</a:t>
            </a:r>
            <a:endParaRPr lang="en-US" sz="2200" dirty="0">
              <a:ea typeface="+mn-lt"/>
              <a:cs typeface="+mn-lt"/>
            </a:endParaRPr>
          </a:p>
          <a:p>
            <a:pPr>
              <a:lnSpc>
                <a:spcPct val="100000"/>
              </a:lnSpc>
              <a:spcBef>
                <a:spcPts val="0"/>
              </a:spcBef>
            </a:pPr>
            <a:r>
              <a:rPr lang="en-US" sz="2200" dirty="0">
                <a:latin typeface="Times New Roman"/>
                <a:ea typeface="+mn-lt"/>
                <a:cs typeface="Times New Roman"/>
              </a:rPr>
              <a:t>Other things that are text files: CSV, markdown, Java, Python (and every other programming language).</a:t>
            </a:r>
            <a:endParaRPr lang="en-US" sz="2200" dirty="0">
              <a:ea typeface="+mn-lt"/>
              <a:cs typeface="+mn-lt"/>
            </a:endParaRPr>
          </a:p>
          <a:p>
            <a:pPr>
              <a:lnSpc>
                <a:spcPct val="100000"/>
              </a:lnSpc>
              <a:spcBef>
                <a:spcPts val="0"/>
              </a:spcBef>
            </a:pPr>
            <a:r>
              <a:rPr lang="en-US" sz="2200" dirty="0">
                <a:solidFill>
                  <a:schemeClr val="accent1"/>
                </a:solidFill>
                <a:ea typeface="+mn-lt"/>
                <a:cs typeface="+mn-lt"/>
              </a:rPr>
              <a:t>T</a:t>
            </a:r>
            <a:r>
              <a:rPr lang="en-US" sz="2200" i="1" dirty="0">
                <a:solidFill>
                  <a:schemeClr val="accent1"/>
                </a:solidFill>
                <a:latin typeface="Times New Roman"/>
                <a:cs typeface="Times New Roman"/>
              </a:rPr>
              <a:t>ext</a:t>
            </a:r>
            <a:r>
              <a:rPr lang="en-US" sz="2200" i="1" dirty="0">
                <a:solidFill>
                  <a:schemeClr val="accent1"/>
                </a:solidFill>
                <a:latin typeface="Times New Roman"/>
                <a:ea typeface="+mn-lt"/>
                <a:cs typeface="Times New Roman"/>
              </a:rPr>
              <a:t> Editor: </a:t>
            </a:r>
            <a:r>
              <a:rPr lang="en-US" sz="2200" i="1" dirty="0">
                <a:latin typeface="Times New Roman"/>
                <a:ea typeface="+mn-lt"/>
                <a:cs typeface="Times New Roman"/>
              </a:rPr>
              <a:t>To c</a:t>
            </a:r>
            <a:r>
              <a:rPr lang="en-US" sz="2200" dirty="0">
                <a:latin typeface="Times New Roman"/>
                <a:ea typeface="+mn-lt"/>
                <a:cs typeface="Times New Roman"/>
              </a:rPr>
              <a:t>reate text files. These are simple tools that let you enter characters. They are designed for working with programming languages and other plain text files.</a:t>
            </a:r>
            <a:endParaRPr lang="en-US" sz="2200" dirty="0">
              <a:ea typeface="+mn-lt"/>
              <a:cs typeface="+mn-lt"/>
            </a:endParaRPr>
          </a:p>
          <a:p>
            <a:pPr>
              <a:lnSpc>
                <a:spcPct val="100000"/>
              </a:lnSpc>
              <a:spcBef>
                <a:spcPts val="0"/>
              </a:spcBef>
            </a:pPr>
            <a:r>
              <a:rPr lang="en-US" sz="2200" dirty="0">
                <a:latin typeface="Times New Roman"/>
                <a:ea typeface="+mn-lt"/>
                <a:cs typeface="Times New Roman"/>
              </a:rPr>
              <a:t>Different text editors will display text with different fonts/ </a:t>
            </a:r>
            <a:r>
              <a:rPr lang="en-US" sz="2200" dirty="0" err="1">
                <a:latin typeface="Times New Roman"/>
                <a:ea typeface="+mn-lt"/>
                <a:cs typeface="Times New Roman"/>
              </a:rPr>
              <a:t>colours</a:t>
            </a:r>
            <a:r>
              <a:rPr lang="en-US" sz="2200" dirty="0">
                <a:latin typeface="Times New Roman"/>
                <a:ea typeface="+mn-lt"/>
                <a:cs typeface="Times New Roman"/>
              </a:rPr>
              <a:t>: those don't matter since those aren't part of the file. All that ends up being saved are the characters you type.</a:t>
            </a:r>
            <a:endParaRPr lang="en-US" sz="2200" dirty="0">
              <a:ea typeface="+mn-lt"/>
              <a:cs typeface="+mn-lt"/>
            </a:endParaRPr>
          </a:p>
          <a:p>
            <a:pPr>
              <a:lnSpc>
                <a:spcPct val="100000"/>
              </a:lnSpc>
              <a:spcBef>
                <a:spcPts val="0"/>
              </a:spcBef>
            </a:pPr>
            <a:r>
              <a:rPr lang="en-US" sz="2200" dirty="0">
                <a:latin typeface="Times New Roman"/>
                <a:ea typeface="+mn-lt"/>
                <a:cs typeface="Times New Roman"/>
              </a:rPr>
              <a:t>To download a text editor see </a:t>
            </a:r>
            <a:r>
              <a:rPr lang="en-US" sz="2200" dirty="0">
                <a:latin typeface="Times New Roman"/>
                <a:ea typeface="+mn-lt"/>
                <a:cs typeface="Times New Roman"/>
                <a:hlinkClick r:id="rId3"/>
              </a:rPr>
              <a:t>the Study Guide</a:t>
            </a:r>
            <a:r>
              <a:rPr lang="en-US" sz="2200" dirty="0">
                <a:latin typeface="Times New Roman"/>
                <a:ea typeface="+mn-lt"/>
                <a:cs typeface="Times New Roman"/>
              </a:rPr>
              <a:t>. You'll need one. Word processors are not appropriate. Basically: every text editor does fundamentally the same job. Find one you like.</a:t>
            </a:r>
            <a:endParaRPr lang="en-US" sz="2200" dirty="0">
              <a:ea typeface="+mn-lt"/>
              <a:cs typeface="+mn-lt"/>
            </a:endParaRPr>
          </a:p>
          <a:p>
            <a:pPr>
              <a:lnSpc>
                <a:spcPct val="100000"/>
              </a:lnSpc>
              <a:spcBef>
                <a:spcPts val="0"/>
              </a:spcBef>
            </a:pPr>
            <a:r>
              <a:rPr lang="en-US" sz="2200" dirty="0">
                <a:latin typeface="Times New Roman"/>
                <a:ea typeface="+mn-lt"/>
                <a:cs typeface="Times New Roman"/>
              </a:rPr>
              <a:t>HTML files are text files, saved with the extension .html.</a:t>
            </a:r>
            <a:endParaRPr lang="en-US" sz="2200" dirty="0">
              <a:ea typeface="+mn-lt"/>
              <a:cs typeface="+mn-lt"/>
            </a:endParaRPr>
          </a:p>
          <a:p>
            <a:pPr>
              <a:lnSpc>
                <a:spcPct val="100000"/>
              </a:lnSpc>
              <a:spcBef>
                <a:spcPts val="0"/>
              </a:spcBef>
            </a:pPr>
            <a:r>
              <a:rPr lang="en-US" sz="2200" dirty="0">
                <a:latin typeface="Times New Roman"/>
                <a:ea typeface="+mn-lt"/>
                <a:cs typeface="Times New Roman"/>
              </a:rPr>
              <a:t>As long as you name the file </a:t>
            </a:r>
            <a:r>
              <a:rPr lang="en-US" sz="2200" i="1" dirty="0">
                <a:solidFill>
                  <a:schemeClr val="accent1"/>
                </a:solidFill>
                <a:latin typeface="Times New Roman"/>
                <a:ea typeface="+mn-lt"/>
                <a:cs typeface="Times New Roman"/>
              </a:rPr>
              <a:t>something</a:t>
            </a:r>
            <a:r>
              <a:rPr lang="en-US" sz="2200" dirty="0">
                <a:solidFill>
                  <a:schemeClr val="accent1"/>
                </a:solidFill>
                <a:latin typeface="Times New Roman"/>
                <a:ea typeface="+mn-lt"/>
                <a:cs typeface="Times New Roman"/>
              </a:rPr>
              <a:t>.html</a:t>
            </a:r>
            <a:r>
              <a:rPr lang="en-US" sz="2200" dirty="0">
                <a:latin typeface="Times New Roman"/>
                <a:ea typeface="+mn-lt"/>
                <a:cs typeface="Times New Roman"/>
              </a:rPr>
              <a:t>, it will be treated as HTML.</a:t>
            </a:r>
            <a:endParaRPr lang="en-US" dirty="0"/>
          </a:p>
          <a:p>
            <a:pPr>
              <a:lnSpc>
                <a:spcPct val="100000"/>
              </a:lnSpc>
              <a:spcBef>
                <a:spcPts val="0"/>
              </a:spcBef>
            </a:pPr>
            <a:endParaRPr lang="en-US" sz="2200" dirty="0">
              <a:solidFill>
                <a:srgbClr val="000000"/>
              </a:solidFill>
              <a:latin typeface="Times New Roman"/>
              <a:cs typeface="Times New Roman"/>
            </a:endParaRPr>
          </a:p>
          <a:p>
            <a:pPr>
              <a:lnSpc>
                <a:spcPct val="100000"/>
              </a:lnSpc>
              <a:spcBef>
                <a:spcPts val="0"/>
              </a:spcBef>
            </a:pPr>
            <a:endParaRPr lang="en-US" sz="2200" dirty="0">
              <a:solidFill>
                <a:srgbClr val="000000"/>
              </a:solidFill>
              <a:latin typeface="Times New Roman"/>
              <a:cs typeface="Times New Roman"/>
            </a:endParaRPr>
          </a:p>
          <a:p>
            <a:pPr>
              <a:lnSpc>
                <a:spcPct val="100000"/>
              </a:lnSpc>
              <a:spcBef>
                <a:spcPts val="0"/>
              </a:spcBef>
            </a:pPr>
            <a:endParaRPr lang="en-US" sz="2200" dirty="0">
              <a:solidFill>
                <a:srgbClr val="000000"/>
              </a:solidFill>
              <a:latin typeface="Times New Roman"/>
              <a:cs typeface="Times New Roman"/>
            </a:endParaRPr>
          </a:p>
          <a:p>
            <a:pPr>
              <a:lnSpc>
                <a:spcPct val="100000"/>
              </a:lnSpc>
              <a:spcBef>
                <a:spcPts val="0"/>
              </a:spcBef>
            </a:pPr>
            <a:endParaRPr lang="en-US" sz="2200" dirty="0">
              <a:solidFill>
                <a:srgbClr val="000000"/>
              </a:solidFill>
              <a:latin typeface="Times New Roman"/>
              <a:cs typeface="Times New Roman"/>
            </a:endParaRPr>
          </a:p>
          <a:p>
            <a:pPr>
              <a:lnSpc>
                <a:spcPct val="100000"/>
              </a:lnSpc>
              <a:spcBef>
                <a:spcPts val="0"/>
              </a:spcBef>
            </a:pPr>
            <a:endParaRPr lang="en-US" sz="2200" dirty="0">
              <a:solidFill>
                <a:srgbClr val="4472C4"/>
              </a:solidFill>
              <a:latin typeface="Calibri"/>
              <a:cs typeface="Times New Roman"/>
            </a:endParaRPr>
          </a:p>
          <a:p>
            <a:pPr>
              <a:lnSpc>
                <a:spcPct val="100000"/>
              </a:lnSpc>
              <a:spcBef>
                <a:spcPts val="0"/>
              </a:spcBef>
            </a:pPr>
            <a:endParaRPr lang="en-US" sz="2200" dirty="0">
              <a:solidFill>
                <a:srgbClr val="000000"/>
              </a:solidFill>
              <a:latin typeface="Calibri"/>
              <a:cs typeface="Times New Roman"/>
            </a:endParaRPr>
          </a:p>
          <a:p>
            <a:pPr>
              <a:lnSpc>
                <a:spcPct val="100000"/>
              </a:lnSpc>
              <a:spcBef>
                <a:spcPts val="0"/>
              </a:spcBef>
            </a:pPr>
            <a:endParaRPr lang="en-US" sz="2200" dirty="0">
              <a:solidFill>
                <a:srgbClr val="000000"/>
              </a:solidFill>
              <a:latin typeface="Calibri"/>
              <a:cs typeface="Times New Roman"/>
            </a:endParaRPr>
          </a:p>
          <a:p>
            <a:pPr lvl="1"/>
            <a:endParaRPr lang="en-US" sz="2200" b="1" dirty="0">
              <a:solidFill>
                <a:srgbClr val="000000"/>
              </a:solidFill>
              <a:latin typeface="Calibri"/>
              <a:cs typeface="Times New Roman"/>
            </a:endParaRPr>
          </a:p>
          <a:p>
            <a:pPr lvl="1"/>
            <a:endParaRPr lang="en-GB" sz="2200" dirty="0">
              <a:solidFill>
                <a:srgbClr val="000000"/>
              </a:solidFill>
              <a:latin typeface="Calibri"/>
              <a:cs typeface="Calibri"/>
            </a:endParaRPr>
          </a:p>
        </p:txBody>
      </p:sp>
    </p:spTree>
    <p:extLst>
      <p:ext uri="{BB962C8B-B14F-4D97-AF65-F5344CB8AC3E}">
        <p14:creationId xmlns:p14="http://schemas.microsoft.com/office/powerpoint/2010/main" val="41942643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tle 2">
            <a:extLst>
              <a:ext uri="{FF2B5EF4-FFF2-40B4-BE49-F238E27FC236}">
                <a16:creationId xmlns:a16="http://schemas.microsoft.com/office/drawing/2014/main" id="{DB468731-A8E5-40EE-8618-2BC752A92FCC}"/>
              </a:ext>
            </a:extLst>
          </p:cNvPr>
          <p:cNvSpPr>
            <a:spLocks noGrp="1"/>
          </p:cNvSpPr>
          <p:nvPr>
            <p:ph type="title"/>
          </p:nvPr>
        </p:nvSpPr>
        <p:spPr>
          <a:xfrm>
            <a:off x="1179226" y="826680"/>
            <a:ext cx="9833548" cy="1325563"/>
          </a:xfrm>
        </p:spPr>
        <p:txBody>
          <a:bodyPr vert="horz" lIns="91440" tIns="45720" rIns="91440" bIns="45720" rtlCol="0" anchor="ctr">
            <a:normAutofit/>
          </a:bodyPr>
          <a:lstStyle/>
          <a:p>
            <a:pPr algn="ctr"/>
            <a:r>
              <a:rPr lang="en-US" sz="4000" b="1" kern="1200">
                <a:solidFill>
                  <a:srgbClr val="FFFFFF"/>
                </a:solidFill>
                <a:latin typeface="+mj-lt"/>
                <a:ea typeface="+mj-ea"/>
                <a:cs typeface="+mj-cs"/>
              </a:rPr>
              <a:t>Character References</a:t>
            </a:r>
            <a:r>
              <a:rPr lang="en-US" sz="4000" kern="1200">
                <a:solidFill>
                  <a:srgbClr val="FFFFFF"/>
                </a:solidFill>
                <a:latin typeface="+mj-lt"/>
                <a:ea typeface="+mj-ea"/>
                <a:cs typeface="+mj-cs"/>
              </a:rPr>
              <a:t>​</a:t>
            </a:r>
          </a:p>
        </p:txBody>
      </p:sp>
      <p:sp>
        <p:nvSpPr>
          <p:cNvPr id="5" name="Content Placeholder 4">
            <a:extLst>
              <a:ext uri="{FF2B5EF4-FFF2-40B4-BE49-F238E27FC236}">
                <a16:creationId xmlns:a16="http://schemas.microsoft.com/office/drawing/2014/main" id="{3BEA251C-9A52-4F7B-A6D3-70EE8A3C427F}"/>
              </a:ext>
            </a:extLst>
          </p:cNvPr>
          <p:cNvSpPr>
            <a:spLocks noGrp="1"/>
          </p:cNvSpPr>
          <p:nvPr>
            <p:ph idx="1"/>
          </p:nvPr>
        </p:nvSpPr>
        <p:spPr>
          <a:xfrm>
            <a:off x="862924" y="2345348"/>
            <a:ext cx="10653058" cy="4318617"/>
          </a:xfrm>
        </p:spPr>
        <p:txBody>
          <a:bodyPr vert="horz" lIns="91440" tIns="45720" rIns="91440" bIns="45720" rtlCol="0" anchor="t">
            <a:noAutofit/>
          </a:bodyPr>
          <a:lstStyle/>
          <a:p>
            <a:pPr>
              <a:lnSpc>
                <a:spcPct val="100000"/>
              </a:lnSpc>
              <a:spcBef>
                <a:spcPts val="0"/>
              </a:spcBef>
            </a:pPr>
            <a:endParaRPr lang="en-US" sz="1800" dirty="0">
              <a:solidFill>
                <a:srgbClr val="000000"/>
              </a:solidFill>
              <a:cs typeface="Calibri" panose="020F0502020204030204"/>
            </a:endParaRPr>
          </a:p>
          <a:p>
            <a:pPr>
              <a:lnSpc>
                <a:spcPct val="100000"/>
              </a:lnSpc>
              <a:spcBef>
                <a:spcPts val="0"/>
              </a:spcBef>
            </a:pPr>
            <a:r>
              <a:rPr lang="en-US" sz="2000" dirty="0">
                <a:latin typeface="Times New Roman"/>
                <a:cs typeface="Times New Roman"/>
              </a:rPr>
              <a:t>Emoji are also Unicode characters. You can copy-and-paste them, or use character references:</a:t>
            </a:r>
            <a:endParaRPr lang="en-US" sz="2000" dirty="0">
              <a:ea typeface="+mn-lt"/>
              <a:cs typeface="+mn-lt"/>
            </a:endParaRPr>
          </a:p>
          <a:p>
            <a:pPr lvl="1">
              <a:lnSpc>
                <a:spcPct val="100000"/>
              </a:lnSpc>
              <a:spcBef>
                <a:spcPts val="0"/>
              </a:spcBef>
            </a:pPr>
            <a:r>
              <a:rPr lang="en-US" sz="1600" dirty="0">
                <a:solidFill>
                  <a:srgbClr val="0000FF"/>
                </a:solidFill>
                <a:latin typeface="Times New Roman"/>
                <a:cs typeface="Times New Roman"/>
              </a:rPr>
              <a:t>&amp;#128521; &amp;#128077; &amp;#127829;</a:t>
            </a:r>
            <a:r>
              <a:rPr lang="en-US" sz="1600" dirty="0">
                <a:solidFill>
                  <a:srgbClr val="FFFFFF"/>
                </a:solidFill>
                <a:latin typeface="Times New Roman"/>
                <a:cs typeface="Times New Roman"/>
              </a:rPr>
              <a:t> 🍕😉 👍 🍕 🍕</a:t>
            </a:r>
            <a:endParaRPr lang="en-US" sz="1600" dirty="0">
              <a:ea typeface="+mn-lt"/>
              <a:cs typeface="+mn-lt"/>
            </a:endParaRPr>
          </a:p>
          <a:p>
            <a:pPr>
              <a:lnSpc>
                <a:spcPct val="100000"/>
              </a:lnSpc>
              <a:spcBef>
                <a:spcPts val="0"/>
              </a:spcBef>
            </a:pPr>
            <a:r>
              <a:rPr lang="en-US" sz="2000" dirty="0">
                <a:cs typeface="Calibri"/>
              </a:rPr>
              <a:t>The skin tone modifiers (characters 127995 to 127999) with the waving hand (128075):</a:t>
            </a:r>
            <a:endParaRPr lang="en-US" sz="2000" dirty="0">
              <a:ea typeface="+mn-lt"/>
              <a:cs typeface="+mn-lt"/>
            </a:endParaRPr>
          </a:p>
          <a:p>
            <a:pPr lvl="1">
              <a:lnSpc>
                <a:spcPct val="100000"/>
              </a:lnSpc>
              <a:spcBef>
                <a:spcPts val="0"/>
              </a:spcBef>
            </a:pPr>
            <a:r>
              <a:rPr lang="en-US" sz="1600" dirty="0">
                <a:latin typeface="Consolas"/>
              </a:rPr>
              <a:t>&lt;p&gt;&amp;#128075; - &amp;#127999; - &amp;#127995;&lt;/p&gt;</a:t>
            </a:r>
          </a:p>
          <a:p>
            <a:pPr lvl="1">
              <a:lnSpc>
                <a:spcPct val="100000"/>
              </a:lnSpc>
              <a:spcBef>
                <a:spcPts val="0"/>
              </a:spcBef>
            </a:pPr>
            <a:r>
              <a:rPr lang="en-US" sz="1600" dirty="0">
                <a:latin typeface="Consolas"/>
              </a:rPr>
              <a:t>&lt;p&gt;&amp;#128075;&amp;#127999; - &amp;#128075;&amp;#127995;&lt;/p&gt;</a:t>
            </a:r>
            <a:endParaRPr lang="en-US" sz="1600" dirty="0">
              <a:ea typeface="+mn-lt"/>
              <a:cs typeface="+mn-lt"/>
            </a:endParaRPr>
          </a:p>
          <a:p>
            <a:pPr>
              <a:lnSpc>
                <a:spcPct val="100000"/>
              </a:lnSpc>
              <a:spcBef>
                <a:spcPts val="0"/>
              </a:spcBef>
            </a:pPr>
            <a:r>
              <a:rPr lang="en-US" sz="2000" dirty="0">
                <a:cs typeface="Calibri"/>
              </a:rPr>
              <a:t>👋 - 🏿 - 🏻</a:t>
            </a:r>
            <a:endParaRPr lang="en-US" sz="2000" dirty="0">
              <a:ea typeface="+mn-lt"/>
              <a:cs typeface="+mn-lt"/>
            </a:endParaRPr>
          </a:p>
          <a:p>
            <a:pPr>
              <a:lnSpc>
                <a:spcPct val="100000"/>
              </a:lnSpc>
              <a:spcBef>
                <a:spcPts val="0"/>
              </a:spcBef>
            </a:pPr>
            <a:r>
              <a:rPr lang="en-US" sz="2000" dirty="0">
                <a:cs typeface="Calibri"/>
              </a:rPr>
              <a:t>👋🏿 - 👋🏻</a:t>
            </a:r>
            <a:endParaRPr lang="en-US" sz="2000" dirty="0">
              <a:ea typeface="+mn-lt"/>
              <a:cs typeface="+mn-lt"/>
            </a:endParaRPr>
          </a:p>
          <a:p>
            <a:pPr marL="285750" indent="-285750">
              <a:lnSpc>
                <a:spcPct val="100000"/>
              </a:lnSpc>
              <a:spcBef>
                <a:spcPts val="0"/>
              </a:spcBef>
              <a:buFont typeface="Arial,Sans-Serif" panose="020B0604020202020204" pitchFamily="34" charset="0"/>
            </a:pPr>
            <a:r>
              <a:rPr lang="en-US" sz="2000" dirty="0">
                <a:cs typeface="Calibri"/>
              </a:rPr>
              <a:t>The emoji ligatures allow very flexible combinations: female astronaut with medium-light skin tone:</a:t>
            </a:r>
            <a:endParaRPr lang="en-US" sz="2000" dirty="0">
              <a:ea typeface="+mn-lt"/>
              <a:cs typeface="+mn-lt"/>
            </a:endParaRPr>
          </a:p>
          <a:p>
            <a:pPr lvl="1">
              <a:lnSpc>
                <a:spcPct val="100000"/>
              </a:lnSpc>
              <a:spcBef>
                <a:spcPts val="0"/>
              </a:spcBef>
            </a:pPr>
            <a:r>
              <a:rPr lang="en-US" sz="1600" dirty="0">
                <a:latin typeface="Consolas"/>
              </a:rPr>
              <a:t>&amp;#128105;&amp;#127996;&amp;#8205;&amp;#128640;</a:t>
            </a:r>
            <a:endParaRPr lang="en-US" sz="1600">
              <a:ea typeface="+mn-lt"/>
              <a:cs typeface="+mn-lt"/>
            </a:endParaRPr>
          </a:p>
          <a:p>
            <a:pPr lvl="1">
              <a:lnSpc>
                <a:spcPct val="100000"/>
              </a:lnSpc>
              <a:spcBef>
                <a:spcPts val="0"/>
              </a:spcBef>
            </a:pPr>
            <a:r>
              <a:rPr lang="en-US" sz="1600" dirty="0">
                <a:cs typeface="Calibri"/>
              </a:rPr>
              <a:t>👩🏼‍🚀</a:t>
            </a:r>
            <a:endParaRPr lang="en-US" sz="1600" dirty="0">
              <a:ea typeface="+mn-lt"/>
              <a:cs typeface="+mn-lt"/>
            </a:endParaRPr>
          </a:p>
          <a:p>
            <a:pPr>
              <a:lnSpc>
                <a:spcPct val="100000"/>
              </a:lnSpc>
              <a:spcBef>
                <a:spcPts val="0"/>
              </a:spcBef>
            </a:pPr>
            <a:r>
              <a:rPr lang="en-US" sz="2000" dirty="0">
                <a:cs typeface="Calibri"/>
              </a:rPr>
              <a:t>Flags, by encoding the country code with the Regional Indicator Symbol Letters. Here, the encoding for C, A (CA = Canada), D, E (DE = </a:t>
            </a:r>
            <a:r>
              <a:rPr lang="de" sz="2000" dirty="0">
                <a:cs typeface="Calibri"/>
              </a:rPr>
              <a:t>Deutschland</a:t>
            </a:r>
            <a:r>
              <a:rPr lang="en-US" sz="2000" dirty="0">
                <a:cs typeface="Calibri"/>
              </a:rPr>
              <a:t> = Germany):</a:t>
            </a:r>
            <a:endParaRPr lang="en-US" sz="2000" dirty="0">
              <a:ea typeface="+mn-lt"/>
              <a:cs typeface="+mn-lt"/>
            </a:endParaRPr>
          </a:p>
          <a:p>
            <a:pPr lvl="1">
              <a:lnSpc>
                <a:spcPct val="100000"/>
              </a:lnSpc>
              <a:spcBef>
                <a:spcPts val="0"/>
              </a:spcBef>
            </a:pPr>
            <a:r>
              <a:rPr lang="en-US" sz="1600" dirty="0">
                <a:latin typeface="Consolas"/>
              </a:rPr>
              <a:t>&amp;#127464;&amp;#127462; &amp;#127465;&amp;#127466;</a:t>
            </a:r>
            <a:endParaRPr lang="en-US" sz="1600">
              <a:ea typeface="+mn-lt"/>
              <a:cs typeface="+mn-lt"/>
            </a:endParaRPr>
          </a:p>
          <a:p>
            <a:pPr lvl="1">
              <a:lnSpc>
                <a:spcPct val="100000"/>
              </a:lnSpc>
              <a:spcBef>
                <a:spcPts val="0"/>
              </a:spcBef>
            </a:pPr>
            <a:r>
              <a:rPr lang="en-US" sz="1600" dirty="0">
                <a:cs typeface="Calibri"/>
              </a:rPr>
              <a:t>🇨🇦 🇩🇪</a:t>
            </a:r>
            <a:endParaRPr lang="en-US" sz="1600">
              <a:ea typeface="+mn-lt"/>
              <a:cs typeface="+mn-lt"/>
            </a:endParaRPr>
          </a:p>
          <a:p>
            <a:pPr>
              <a:lnSpc>
                <a:spcPct val="100000"/>
              </a:lnSpc>
              <a:spcBef>
                <a:spcPts val="0"/>
              </a:spcBef>
            </a:pPr>
            <a:endParaRPr lang="en-US" sz="1800" dirty="0">
              <a:ea typeface="+mn-lt"/>
              <a:cs typeface="+mn-lt"/>
            </a:endParaRPr>
          </a:p>
          <a:p>
            <a:pPr>
              <a:lnSpc>
                <a:spcPct val="100000"/>
              </a:lnSpc>
              <a:spcBef>
                <a:spcPts val="0"/>
              </a:spcBef>
            </a:pPr>
            <a:endParaRPr lang="en-US" sz="1800" dirty="0">
              <a:ea typeface="+mn-lt"/>
              <a:cs typeface="+mn-lt"/>
            </a:endParaRPr>
          </a:p>
          <a:p>
            <a:endParaRPr lang="en-US" sz="1800" dirty="0">
              <a:solidFill>
                <a:srgbClr val="000000"/>
              </a:solidFill>
              <a:cs typeface="Calibri"/>
            </a:endParaRPr>
          </a:p>
        </p:txBody>
      </p:sp>
      <p:sp>
        <p:nvSpPr>
          <p:cNvPr id="2" name="TextBox 1">
            <a:extLst>
              <a:ext uri="{FF2B5EF4-FFF2-40B4-BE49-F238E27FC236}">
                <a16:creationId xmlns:a16="http://schemas.microsoft.com/office/drawing/2014/main" id="{1CF9ECD6-84DC-4597-9DEB-76B752252948}"/>
              </a:ext>
            </a:extLst>
          </p:cNvPr>
          <p:cNvSpPr txBox="1"/>
          <p:nvPr/>
        </p:nvSpPr>
        <p:spPr>
          <a:xfrm>
            <a:off x="1030818" y="1126066"/>
            <a:ext cx="995044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solidFill>
                <a:srgbClr val="FFFFFF"/>
              </a:solidFill>
              <a:latin typeface="Times New Roman"/>
              <a:cs typeface="Times New Roman"/>
            </a:endParaRPr>
          </a:p>
        </p:txBody>
      </p:sp>
    </p:spTree>
    <p:extLst>
      <p:ext uri="{BB962C8B-B14F-4D97-AF65-F5344CB8AC3E}">
        <p14:creationId xmlns:p14="http://schemas.microsoft.com/office/powerpoint/2010/main" val="14523490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64491F-6EF2-4592-9A3E-EDEDF6EA65FF}"/>
              </a:ext>
            </a:extLst>
          </p:cNvPr>
          <p:cNvSpPr txBox="1"/>
          <p:nvPr/>
        </p:nvSpPr>
        <p:spPr>
          <a:xfrm>
            <a:off x="4152900" y="512233"/>
            <a:ext cx="340995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GB" sz="2400" dirty="0">
              <a:latin typeface="Times New Roman"/>
              <a:cs typeface="Times New Roman"/>
            </a:endParaRPr>
          </a:p>
        </p:txBody>
      </p:sp>
      <p:sp>
        <p:nvSpPr>
          <p:cNvPr id="4" name="TextBox 3">
            <a:extLst>
              <a:ext uri="{FF2B5EF4-FFF2-40B4-BE49-F238E27FC236}">
                <a16:creationId xmlns:a16="http://schemas.microsoft.com/office/drawing/2014/main" id="{0629E6F9-20DE-464E-8D7C-73100D28438E}"/>
              </a:ext>
            </a:extLst>
          </p:cNvPr>
          <p:cNvSpPr txBox="1"/>
          <p:nvPr/>
        </p:nvSpPr>
        <p:spPr>
          <a:xfrm>
            <a:off x="778329" y="1236436"/>
            <a:ext cx="608753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solidFill>
                <a:schemeClr val="accent1"/>
              </a:solidFill>
              <a:latin typeface="Times New Roman"/>
              <a:cs typeface="Times New Roman"/>
            </a:endParaRPr>
          </a:p>
        </p:txBody>
      </p:sp>
      <p:sp>
        <p:nvSpPr>
          <p:cNvPr id="2" name="Title 1">
            <a:extLst>
              <a:ext uri="{FF2B5EF4-FFF2-40B4-BE49-F238E27FC236}">
                <a16:creationId xmlns:a16="http://schemas.microsoft.com/office/drawing/2014/main" id="{40A61AC5-51EB-49B4-B6B1-F4C9E408B045}"/>
              </a:ext>
            </a:extLst>
          </p:cNvPr>
          <p:cNvSpPr>
            <a:spLocks noGrp="1"/>
          </p:cNvSpPr>
          <p:nvPr>
            <p:ph type="title"/>
          </p:nvPr>
        </p:nvSpPr>
        <p:spPr/>
        <p:txBody>
          <a:bodyPr/>
          <a:lstStyle/>
          <a:p>
            <a:r>
              <a:rPr lang="en-US" b="1" dirty="0">
                <a:latin typeface="Times New Roman"/>
                <a:cs typeface="Times New Roman"/>
              </a:rPr>
              <a:t>Character References</a:t>
            </a:r>
            <a:r>
              <a:rPr lang="en-GB" dirty="0">
                <a:latin typeface="Times New Roman"/>
                <a:cs typeface="Times New Roman"/>
              </a:rPr>
              <a:t> </a:t>
            </a:r>
            <a:endParaRPr lang="en-GB" dirty="0">
              <a:ea typeface="+mj-lt"/>
              <a:cs typeface="+mj-lt"/>
            </a:endParaRPr>
          </a:p>
          <a:p>
            <a:endParaRPr lang="en-GB" dirty="0">
              <a:cs typeface="Calibri Light"/>
            </a:endParaRPr>
          </a:p>
        </p:txBody>
      </p:sp>
      <p:sp>
        <p:nvSpPr>
          <p:cNvPr id="6" name="Text Placeholder 5">
            <a:extLst>
              <a:ext uri="{FF2B5EF4-FFF2-40B4-BE49-F238E27FC236}">
                <a16:creationId xmlns:a16="http://schemas.microsoft.com/office/drawing/2014/main" id="{5BEC71C3-100F-4375-A544-834E55CF6ED1}"/>
              </a:ext>
            </a:extLst>
          </p:cNvPr>
          <p:cNvSpPr>
            <a:spLocks noGrp="1"/>
          </p:cNvSpPr>
          <p:nvPr>
            <p:ph type="body" sz="half" idx="2"/>
          </p:nvPr>
        </p:nvSpPr>
        <p:spPr/>
        <p:txBody>
          <a:bodyPr vert="horz" lIns="91440" tIns="45720" rIns="91440" bIns="45720" rtlCol="0" anchor="t">
            <a:normAutofit/>
          </a:bodyPr>
          <a:lstStyle/>
          <a:p>
            <a:pPr algn="ctr"/>
            <a:r>
              <a:rPr lang="en-US" sz="5400" dirty="0">
                <a:solidFill>
                  <a:schemeClr val="accent1"/>
                </a:solidFill>
                <a:latin typeface="Times New Roman"/>
                <a:cs typeface="Times New Roman"/>
              </a:rPr>
              <a:t>Combining emoji doesn't seem to work everywhere.</a:t>
            </a:r>
            <a:endParaRPr lang="en-GB" sz="5400">
              <a:solidFill>
                <a:schemeClr val="accent1"/>
              </a:solidFill>
              <a:ea typeface="+mn-lt"/>
              <a:cs typeface="+mn-lt"/>
            </a:endParaRPr>
          </a:p>
          <a:p>
            <a:endParaRPr lang="en-GB" dirty="0">
              <a:cs typeface="Calibri"/>
            </a:endParaRPr>
          </a:p>
        </p:txBody>
      </p:sp>
      <p:pic>
        <p:nvPicPr>
          <p:cNvPr id="14" name="Picture 14" descr="A screenshot of a cell phone&#10;&#10;Description generated with very high confidence">
            <a:extLst>
              <a:ext uri="{FF2B5EF4-FFF2-40B4-BE49-F238E27FC236}">
                <a16:creationId xmlns:a16="http://schemas.microsoft.com/office/drawing/2014/main" id="{D419644E-4B37-4ED8-9A4C-180C6C4A74D7}"/>
              </a:ext>
            </a:extLst>
          </p:cNvPr>
          <p:cNvPicPr>
            <a:picLocks noChangeAspect="1"/>
          </p:cNvPicPr>
          <p:nvPr/>
        </p:nvPicPr>
        <p:blipFill>
          <a:blip r:embed="rId2"/>
          <a:stretch>
            <a:fillRect/>
          </a:stretch>
        </p:blipFill>
        <p:spPr>
          <a:xfrm>
            <a:off x="5759570" y="455431"/>
            <a:ext cx="4899803" cy="5328911"/>
          </a:xfrm>
          <a:prstGeom prst="rect">
            <a:avLst/>
          </a:prstGeom>
        </p:spPr>
      </p:pic>
    </p:spTree>
    <p:extLst>
      <p:ext uri="{BB962C8B-B14F-4D97-AF65-F5344CB8AC3E}">
        <p14:creationId xmlns:p14="http://schemas.microsoft.com/office/powerpoint/2010/main" val="29768148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64491F-6EF2-4592-9A3E-EDEDF6EA65FF}"/>
              </a:ext>
            </a:extLst>
          </p:cNvPr>
          <p:cNvSpPr txBox="1"/>
          <p:nvPr/>
        </p:nvSpPr>
        <p:spPr>
          <a:xfrm>
            <a:off x="4152900" y="512233"/>
            <a:ext cx="340995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GB" sz="2400" dirty="0">
              <a:latin typeface="Times New Roman"/>
              <a:cs typeface="Times New Roman"/>
            </a:endParaRPr>
          </a:p>
        </p:txBody>
      </p:sp>
      <p:sp>
        <p:nvSpPr>
          <p:cNvPr id="4" name="TextBox 3">
            <a:extLst>
              <a:ext uri="{FF2B5EF4-FFF2-40B4-BE49-F238E27FC236}">
                <a16:creationId xmlns:a16="http://schemas.microsoft.com/office/drawing/2014/main" id="{0629E6F9-20DE-464E-8D7C-73100D28438E}"/>
              </a:ext>
            </a:extLst>
          </p:cNvPr>
          <p:cNvSpPr txBox="1"/>
          <p:nvPr/>
        </p:nvSpPr>
        <p:spPr>
          <a:xfrm>
            <a:off x="778329" y="1236436"/>
            <a:ext cx="608753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solidFill>
                <a:schemeClr val="accent1"/>
              </a:solidFill>
              <a:latin typeface="Times New Roman"/>
              <a:cs typeface="Times New Roman"/>
            </a:endParaRPr>
          </a:p>
        </p:txBody>
      </p:sp>
      <p:sp>
        <p:nvSpPr>
          <p:cNvPr id="2" name="Title 1">
            <a:extLst>
              <a:ext uri="{FF2B5EF4-FFF2-40B4-BE49-F238E27FC236}">
                <a16:creationId xmlns:a16="http://schemas.microsoft.com/office/drawing/2014/main" id="{40A61AC5-51EB-49B4-B6B1-F4C9E408B045}"/>
              </a:ext>
            </a:extLst>
          </p:cNvPr>
          <p:cNvSpPr>
            <a:spLocks noGrp="1"/>
          </p:cNvSpPr>
          <p:nvPr>
            <p:ph type="title"/>
          </p:nvPr>
        </p:nvSpPr>
        <p:spPr/>
        <p:txBody>
          <a:bodyPr/>
          <a:lstStyle/>
          <a:p>
            <a:r>
              <a:rPr lang="en-US" b="1" dirty="0">
                <a:latin typeface="Times New Roman"/>
                <a:cs typeface="Times New Roman"/>
              </a:rPr>
              <a:t>Character References</a:t>
            </a:r>
            <a:r>
              <a:rPr lang="en-GB" dirty="0">
                <a:latin typeface="Times New Roman"/>
                <a:cs typeface="Times New Roman"/>
              </a:rPr>
              <a:t> </a:t>
            </a:r>
            <a:endParaRPr lang="en-GB" dirty="0">
              <a:ea typeface="+mj-lt"/>
              <a:cs typeface="+mj-lt"/>
            </a:endParaRPr>
          </a:p>
          <a:p>
            <a:endParaRPr lang="en-GB" dirty="0">
              <a:cs typeface="Calibri Light"/>
            </a:endParaRPr>
          </a:p>
        </p:txBody>
      </p:sp>
      <p:sp>
        <p:nvSpPr>
          <p:cNvPr id="6" name="Text Placeholder 5">
            <a:extLst>
              <a:ext uri="{FF2B5EF4-FFF2-40B4-BE49-F238E27FC236}">
                <a16:creationId xmlns:a16="http://schemas.microsoft.com/office/drawing/2014/main" id="{5BEC71C3-100F-4375-A544-834E55CF6ED1}"/>
              </a:ext>
            </a:extLst>
          </p:cNvPr>
          <p:cNvSpPr>
            <a:spLocks noGrp="1"/>
          </p:cNvSpPr>
          <p:nvPr>
            <p:ph type="body" sz="half" idx="2"/>
          </p:nvPr>
        </p:nvSpPr>
        <p:spPr/>
        <p:txBody>
          <a:bodyPr vert="horz" lIns="91440" tIns="45720" rIns="91440" bIns="45720" rtlCol="0" anchor="t">
            <a:normAutofit/>
          </a:bodyPr>
          <a:lstStyle/>
          <a:p>
            <a:pPr algn="ctr"/>
            <a:r>
              <a:rPr lang="en-US" sz="5400" dirty="0">
                <a:solidFill>
                  <a:schemeClr val="accent1"/>
                </a:solidFill>
                <a:latin typeface="Times New Roman"/>
                <a:cs typeface="Times New Roman"/>
              </a:rPr>
              <a:t> Firefox on Linux</a:t>
            </a:r>
            <a:endParaRPr lang="en-US" sz="5400" dirty="0">
              <a:solidFill>
                <a:schemeClr val="accent1"/>
              </a:solidFill>
              <a:ea typeface="+mn-lt"/>
              <a:cs typeface="+mn-lt"/>
            </a:endParaRPr>
          </a:p>
          <a:p>
            <a:endParaRPr lang="en-GB" dirty="0">
              <a:solidFill>
                <a:srgbClr val="000000"/>
              </a:solidFill>
              <a:latin typeface="Calibri" panose="020F0502020204030204"/>
              <a:ea typeface="+mn-lt"/>
              <a:cs typeface="Calibri"/>
            </a:endParaRPr>
          </a:p>
        </p:txBody>
      </p:sp>
      <p:pic>
        <p:nvPicPr>
          <p:cNvPr id="17" name="Picture 17" descr="A screenshot of a cell phone&#10;&#10;Description generated with very high confidence">
            <a:extLst>
              <a:ext uri="{FF2B5EF4-FFF2-40B4-BE49-F238E27FC236}">
                <a16:creationId xmlns:a16="http://schemas.microsoft.com/office/drawing/2014/main" id="{34E47119-74B1-45B4-96A7-35B4377EF893}"/>
              </a:ext>
            </a:extLst>
          </p:cNvPr>
          <p:cNvPicPr>
            <a:picLocks noChangeAspect="1"/>
          </p:cNvPicPr>
          <p:nvPr/>
        </p:nvPicPr>
        <p:blipFill>
          <a:blip r:embed="rId2"/>
          <a:stretch>
            <a:fillRect/>
          </a:stretch>
        </p:blipFill>
        <p:spPr>
          <a:xfrm>
            <a:off x="5989608" y="394456"/>
            <a:ext cx="5000444" cy="6054709"/>
          </a:xfrm>
          <a:prstGeom prst="rect">
            <a:avLst/>
          </a:prstGeom>
        </p:spPr>
      </p:pic>
    </p:spTree>
    <p:extLst>
      <p:ext uri="{BB962C8B-B14F-4D97-AF65-F5344CB8AC3E}">
        <p14:creationId xmlns:p14="http://schemas.microsoft.com/office/powerpoint/2010/main" val="15141761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A picture containing bird&#10;&#10;Description generated with very high confidence">
            <a:extLst>
              <a:ext uri="{FF2B5EF4-FFF2-40B4-BE49-F238E27FC236}">
                <a16:creationId xmlns:a16="http://schemas.microsoft.com/office/drawing/2014/main" id="{A362EB64-DA80-43BC-A57C-70CAA846698F}"/>
              </a:ext>
            </a:extLst>
          </p:cNvPr>
          <p:cNvPicPr>
            <a:picLocks noChangeAspect="1"/>
          </p:cNvPicPr>
          <p:nvPr/>
        </p:nvPicPr>
        <p:blipFill>
          <a:blip r:embed="rId2"/>
          <a:stretch>
            <a:fillRect/>
          </a:stretch>
        </p:blipFill>
        <p:spPr>
          <a:xfrm>
            <a:off x="4724400" y="568619"/>
            <a:ext cx="5323114" cy="5860160"/>
          </a:xfrm>
          <a:prstGeom prst="rect">
            <a:avLst/>
          </a:prstGeom>
        </p:spPr>
      </p:pic>
      <p:sp>
        <p:nvSpPr>
          <p:cNvPr id="4" name="TextBox 3">
            <a:extLst>
              <a:ext uri="{FF2B5EF4-FFF2-40B4-BE49-F238E27FC236}">
                <a16:creationId xmlns:a16="http://schemas.microsoft.com/office/drawing/2014/main" id="{EBC3179B-9004-43B5-B313-C0EC7597AD70}"/>
              </a:ext>
            </a:extLst>
          </p:cNvPr>
          <p:cNvSpPr txBox="1"/>
          <p:nvPr/>
        </p:nvSpPr>
        <p:spPr>
          <a:xfrm>
            <a:off x="3047840" y="6309704"/>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solidFill>
                <a:schemeClr val="accent1"/>
              </a:solidFill>
              <a:latin typeface="Times New Roman"/>
              <a:cs typeface="Times New Roman"/>
            </a:endParaRPr>
          </a:p>
        </p:txBody>
      </p:sp>
      <p:sp>
        <p:nvSpPr>
          <p:cNvPr id="3" name="Title 1">
            <a:extLst>
              <a:ext uri="{FF2B5EF4-FFF2-40B4-BE49-F238E27FC236}">
                <a16:creationId xmlns:a16="http://schemas.microsoft.com/office/drawing/2014/main" id="{C5808A45-09C0-43CE-A290-01BC07F11788}"/>
              </a:ext>
            </a:extLst>
          </p:cNvPr>
          <p:cNvSpPr txBox="1">
            <a:spLocks/>
          </p:cNvSpPr>
          <p:nvPr/>
        </p:nvSpPr>
        <p:spPr>
          <a:xfrm>
            <a:off x="465977" y="529087"/>
            <a:ext cx="3932237" cy="16002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latin typeface="Times New Roman"/>
                <a:cs typeface="Times New Roman"/>
              </a:rPr>
              <a:t>Character References</a:t>
            </a:r>
            <a:r>
              <a:rPr lang="en-GB" dirty="0">
                <a:latin typeface="Times New Roman"/>
                <a:cs typeface="Times New Roman"/>
              </a:rPr>
              <a:t> </a:t>
            </a:r>
            <a:endParaRPr lang="en-GB" dirty="0">
              <a:ea typeface="+mj-lt"/>
              <a:cs typeface="+mj-lt"/>
            </a:endParaRPr>
          </a:p>
          <a:p>
            <a:endParaRPr lang="en-GB" dirty="0">
              <a:cs typeface="Calibri Light"/>
            </a:endParaRPr>
          </a:p>
        </p:txBody>
      </p:sp>
      <p:sp>
        <p:nvSpPr>
          <p:cNvPr id="7" name="Text Placeholder 5">
            <a:extLst>
              <a:ext uri="{FF2B5EF4-FFF2-40B4-BE49-F238E27FC236}">
                <a16:creationId xmlns:a16="http://schemas.microsoft.com/office/drawing/2014/main" id="{458718E3-9A17-492D-B233-F8C2DD328423}"/>
              </a:ext>
            </a:extLst>
          </p:cNvPr>
          <p:cNvSpPr txBox="1">
            <a:spLocks/>
          </p:cNvSpPr>
          <p:nvPr/>
        </p:nvSpPr>
        <p:spPr>
          <a:xfrm>
            <a:off x="178430" y="2258683"/>
            <a:ext cx="3932237" cy="381158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5400" dirty="0">
                <a:solidFill>
                  <a:schemeClr val="accent1"/>
                </a:solidFill>
                <a:latin typeface="Times New Roman"/>
                <a:ea typeface="+mn-lt"/>
                <a:cs typeface="Times New Roman"/>
              </a:rPr>
              <a:t>Chrome on Android</a:t>
            </a:r>
            <a:endParaRPr lang="en-US" sz="5400" dirty="0">
              <a:solidFill>
                <a:schemeClr val="accent1"/>
              </a:solidFill>
              <a:ea typeface="+mn-lt"/>
              <a:cs typeface="+mn-lt"/>
            </a:endParaRPr>
          </a:p>
          <a:p>
            <a:endParaRPr lang="en-GB" dirty="0">
              <a:solidFill>
                <a:srgbClr val="000000"/>
              </a:solidFill>
              <a:latin typeface="Calibri" panose="020F0502020204030204"/>
              <a:ea typeface="+mn-lt"/>
              <a:cs typeface="Calibri"/>
            </a:endParaRPr>
          </a:p>
        </p:txBody>
      </p:sp>
    </p:spTree>
    <p:extLst>
      <p:ext uri="{BB962C8B-B14F-4D97-AF65-F5344CB8AC3E}">
        <p14:creationId xmlns:p14="http://schemas.microsoft.com/office/powerpoint/2010/main" val="818157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itle 5">
            <a:extLst>
              <a:ext uri="{FF2B5EF4-FFF2-40B4-BE49-F238E27FC236}">
                <a16:creationId xmlns:a16="http://schemas.microsoft.com/office/drawing/2014/main" id="{212EC7FF-F308-4326-87C4-94AFC167DB2D}"/>
              </a:ext>
            </a:extLst>
          </p:cNvPr>
          <p:cNvSpPr>
            <a:spLocks noGrp="1"/>
          </p:cNvSpPr>
          <p:nvPr>
            <p:ph type="title"/>
          </p:nvPr>
        </p:nvSpPr>
        <p:spPr>
          <a:xfrm>
            <a:off x="1179226" y="826680"/>
            <a:ext cx="9833548" cy="1325563"/>
          </a:xfrm>
        </p:spPr>
        <p:txBody>
          <a:bodyPr>
            <a:normAutofit/>
          </a:bodyPr>
          <a:lstStyle/>
          <a:p>
            <a:pPr algn="ctr"/>
            <a:r>
              <a:rPr lang="en-US" sz="4000" b="1" dirty="0">
                <a:solidFill>
                  <a:srgbClr val="FFFFFF"/>
                </a:solidFill>
                <a:latin typeface="Times New Roman"/>
                <a:cs typeface="Times New Roman"/>
              </a:rPr>
              <a:t>HTML Tags</a:t>
            </a:r>
            <a:endParaRPr lang="en-GB" sz="4000" dirty="0">
              <a:ea typeface="+mj-lt"/>
              <a:cs typeface="+mj-lt"/>
            </a:endParaRPr>
          </a:p>
        </p:txBody>
      </p:sp>
      <p:sp>
        <p:nvSpPr>
          <p:cNvPr id="7" name="Content Placeholder 6">
            <a:extLst>
              <a:ext uri="{FF2B5EF4-FFF2-40B4-BE49-F238E27FC236}">
                <a16:creationId xmlns:a16="http://schemas.microsoft.com/office/drawing/2014/main" id="{D7941D35-B059-461C-BE80-18D25022CCAD}"/>
              </a:ext>
            </a:extLst>
          </p:cNvPr>
          <p:cNvSpPr>
            <a:spLocks noGrp="1"/>
          </p:cNvSpPr>
          <p:nvPr>
            <p:ph idx="1"/>
          </p:nvPr>
        </p:nvSpPr>
        <p:spPr>
          <a:xfrm>
            <a:off x="1064207" y="2661649"/>
            <a:ext cx="10768076" cy="4189221"/>
          </a:xfrm>
        </p:spPr>
        <p:txBody>
          <a:bodyPr vert="horz" lIns="91440" tIns="45720" rIns="91440" bIns="45720" rtlCol="0" anchor="t">
            <a:normAutofit fontScale="92500" lnSpcReduction="10000"/>
          </a:bodyPr>
          <a:lstStyle/>
          <a:p>
            <a:pPr>
              <a:lnSpc>
                <a:spcPct val="100000"/>
              </a:lnSpc>
              <a:spcBef>
                <a:spcPts val="0"/>
              </a:spcBef>
              <a:spcAft>
                <a:spcPts val="600"/>
              </a:spcAft>
            </a:pPr>
            <a:r>
              <a:rPr lang="en-US" sz="2000" dirty="0">
                <a:latin typeface="Times New Roman"/>
                <a:cs typeface="Times New Roman"/>
              </a:rPr>
              <a:t>Here are the basic contents for an HTML file:</a:t>
            </a:r>
            <a:endParaRPr lang="en-US" sz="2000" dirty="0">
              <a:solidFill>
                <a:srgbClr val="4472C4"/>
              </a:solidFill>
              <a:latin typeface="Calibri" panose="020F0502020204030204"/>
              <a:cs typeface="Calibri" panose="020F0502020204030204"/>
            </a:endParaRPr>
          </a:p>
          <a:p>
            <a:pPr marL="457200" lvl="1" indent="0">
              <a:lnSpc>
                <a:spcPct val="100000"/>
              </a:lnSpc>
              <a:spcBef>
                <a:spcPts val="0"/>
              </a:spcBef>
              <a:spcAft>
                <a:spcPts val="600"/>
              </a:spcAft>
              <a:buNone/>
            </a:pPr>
            <a:r>
              <a:rPr lang="en-US" sz="1600" dirty="0">
                <a:solidFill>
                  <a:schemeClr val="accent1"/>
                </a:solidFill>
                <a:latin typeface="Consolas"/>
                <a:cs typeface="Times New Roman"/>
              </a:rPr>
              <a:t>&lt;!</a:t>
            </a:r>
            <a:r>
              <a:rPr lang="en-US" sz="1600" dirty="0">
                <a:solidFill>
                  <a:schemeClr val="accent1"/>
                </a:solidFill>
                <a:latin typeface="Consolas"/>
              </a:rPr>
              <a:t>DOCTYPE html&gt; </a:t>
            </a:r>
            <a:br>
              <a:rPr lang="en-US" sz="1600" dirty="0">
                <a:latin typeface="Consolas"/>
              </a:rPr>
            </a:br>
            <a:r>
              <a:rPr lang="en-US" sz="1600" dirty="0">
                <a:solidFill>
                  <a:schemeClr val="accent1"/>
                </a:solidFill>
                <a:latin typeface="Consolas"/>
              </a:rPr>
              <a:t>&lt;html&gt;</a:t>
            </a:r>
            <a:br>
              <a:rPr lang="en-US" sz="1600" dirty="0">
                <a:latin typeface="Consolas"/>
              </a:rPr>
            </a:br>
            <a:r>
              <a:rPr lang="en-US" sz="1600" dirty="0">
                <a:solidFill>
                  <a:schemeClr val="accent1"/>
                </a:solidFill>
                <a:latin typeface="Consolas"/>
              </a:rPr>
              <a:t>&lt;head&gt; </a:t>
            </a:r>
            <a:br>
              <a:rPr lang="en-US" sz="1600" dirty="0">
                <a:latin typeface="Consolas"/>
              </a:rPr>
            </a:br>
            <a:r>
              <a:rPr lang="en-US" sz="1600" dirty="0">
                <a:solidFill>
                  <a:schemeClr val="accent1"/>
                </a:solidFill>
                <a:latin typeface="Consolas"/>
              </a:rPr>
              <a:t>&lt;meta charset="UTF-8" /&gt;</a:t>
            </a:r>
            <a:br>
              <a:rPr lang="en-US" sz="1600" dirty="0">
                <a:latin typeface="Consolas"/>
              </a:rPr>
            </a:br>
            <a:r>
              <a:rPr lang="en-US" sz="1600" dirty="0">
                <a:solidFill>
                  <a:schemeClr val="accent1"/>
                </a:solidFill>
                <a:latin typeface="Consolas"/>
              </a:rPr>
              <a:t>&lt;title&gt;&lt;/title&gt;</a:t>
            </a:r>
            <a:br>
              <a:rPr lang="en-US" sz="1600" dirty="0">
                <a:latin typeface="Consolas"/>
              </a:rPr>
            </a:br>
            <a:r>
              <a:rPr lang="en-US" sz="1600" dirty="0">
                <a:solidFill>
                  <a:schemeClr val="accent1"/>
                </a:solidFill>
                <a:latin typeface="Consolas"/>
              </a:rPr>
              <a:t>&lt;/head&gt; </a:t>
            </a:r>
            <a:br>
              <a:rPr lang="en-US" sz="1600" dirty="0">
                <a:latin typeface="Consolas"/>
              </a:rPr>
            </a:br>
            <a:r>
              <a:rPr lang="en-US" sz="1600" dirty="0">
                <a:solidFill>
                  <a:schemeClr val="accent1"/>
                </a:solidFill>
                <a:latin typeface="Consolas"/>
              </a:rPr>
              <a:t>&lt;body&gt;</a:t>
            </a:r>
            <a:br>
              <a:rPr lang="en-US" sz="1600" dirty="0">
                <a:latin typeface="Consolas"/>
              </a:rPr>
            </a:br>
            <a:r>
              <a:rPr lang="en-US" sz="1600" dirty="0">
                <a:solidFill>
                  <a:schemeClr val="accent1"/>
                </a:solidFill>
                <a:latin typeface="Consolas"/>
              </a:rPr>
              <a:t>&lt;/body&gt;</a:t>
            </a:r>
            <a:br>
              <a:rPr lang="en-US" sz="1600" dirty="0">
                <a:latin typeface="Consolas"/>
              </a:rPr>
            </a:br>
            <a:r>
              <a:rPr lang="en-US" sz="1600" dirty="0">
                <a:solidFill>
                  <a:schemeClr val="accent1"/>
                </a:solidFill>
                <a:latin typeface="Consolas"/>
              </a:rPr>
              <a:t>&lt;/html&gt;</a:t>
            </a:r>
            <a:endParaRPr lang="en-US" dirty="0">
              <a:solidFill>
                <a:schemeClr val="accent1"/>
              </a:solidFill>
              <a:latin typeface="Calibri" panose="020F0502020204030204"/>
              <a:cs typeface="Calibri"/>
            </a:endParaRPr>
          </a:p>
          <a:p>
            <a:pPr marL="285750" indent="-285750">
              <a:lnSpc>
                <a:spcPct val="100000"/>
              </a:lnSpc>
              <a:spcBef>
                <a:spcPts val="0"/>
              </a:spcBef>
              <a:spcAft>
                <a:spcPts val="600"/>
              </a:spcAft>
            </a:pPr>
            <a:r>
              <a:rPr lang="en-US" sz="2000" dirty="0">
                <a:latin typeface="Times New Roman"/>
                <a:cs typeface="Times New Roman"/>
              </a:rPr>
              <a:t>We can type (or copy-and-paste) that into a text editor, save as a</a:t>
            </a:r>
            <a:r>
              <a:rPr lang="en-US" sz="2000" dirty="0">
                <a:solidFill>
                  <a:srgbClr val="FFFF00"/>
                </a:solidFill>
                <a:latin typeface="Times New Roman"/>
                <a:cs typeface="Times New Roman"/>
              </a:rPr>
              <a:t> </a:t>
            </a:r>
            <a:r>
              <a:rPr lang="en-US" sz="2000" dirty="0">
                <a:solidFill>
                  <a:schemeClr val="accent1"/>
                </a:solidFill>
                <a:latin typeface="Times New Roman"/>
                <a:cs typeface="Times New Roman"/>
              </a:rPr>
              <a:t>.html </a:t>
            </a:r>
            <a:r>
              <a:rPr lang="en-US" sz="2000" dirty="0">
                <a:latin typeface="Times New Roman"/>
                <a:cs typeface="Times New Roman"/>
              </a:rPr>
              <a:t>file, and open it to see a blank page in the web browser.</a:t>
            </a:r>
            <a:endParaRPr lang="en-US" sz="2000">
              <a:cs typeface="Calibri"/>
            </a:endParaRPr>
          </a:p>
          <a:p>
            <a:pPr>
              <a:lnSpc>
                <a:spcPct val="100000"/>
              </a:lnSpc>
              <a:spcBef>
                <a:spcPts val="0"/>
              </a:spcBef>
            </a:pPr>
            <a:r>
              <a:rPr lang="en-US" sz="2000" dirty="0">
                <a:latin typeface="Times New Roman"/>
                <a:cs typeface="Times New Roman"/>
              </a:rPr>
              <a:t>The code in the &lt;…&gt; are HTML</a:t>
            </a:r>
            <a:r>
              <a:rPr lang="en-US" sz="2000" dirty="0">
                <a:solidFill>
                  <a:schemeClr val="accent1"/>
                </a:solidFill>
                <a:latin typeface="Times New Roman"/>
                <a:cs typeface="Times New Roman"/>
              </a:rPr>
              <a:t> </a:t>
            </a:r>
            <a:r>
              <a:rPr lang="en-US" sz="2000" i="1" dirty="0">
                <a:solidFill>
                  <a:schemeClr val="accent1"/>
                </a:solidFill>
                <a:latin typeface="Times New Roman"/>
                <a:cs typeface="Times New Roman"/>
              </a:rPr>
              <a:t>tags</a:t>
            </a:r>
            <a:r>
              <a:rPr lang="en-US" sz="2000" dirty="0">
                <a:latin typeface="Times New Roman"/>
                <a:cs typeface="Times New Roman"/>
              </a:rPr>
              <a:t>.</a:t>
            </a:r>
            <a:endParaRPr lang="en-US" sz="2000" dirty="0">
              <a:ea typeface="+mn-lt"/>
              <a:cs typeface="+mn-lt"/>
            </a:endParaRPr>
          </a:p>
          <a:p>
            <a:pPr>
              <a:lnSpc>
                <a:spcPct val="100000"/>
              </a:lnSpc>
              <a:spcBef>
                <a:spcPts val="0"/>
              </a:spcBef>
            </a:pPr>
            <a:r>
              <a:rPr lang="en-US" sz="2000" dirty="0">
                <a:latin typeface="Times New Roman"/>
                <a:cs typeface="Times New Roman"/>
              </a:rPr>
              <a:t>Tags come in opening and closing pairs, like &lt;body&gt;…&lt;/body&gt; (except for a few we'll talk about later).</a:t>
            </a:r>
            <a:endParaRPr lang="en-US" sz="2000" dirty="0">
              <a:ea typeface="+mn-lt"/>
              <a:cs typeface="+mn-lt"/>
            </a:endParaRPr>
          </a:p>
          <a:p>
            <a:pPr>
              <a:lnSpc>
                <a:spcPct val="100000"/>
              </a:lnSpc>
              <a:spcBef>
                <a:spcPts val="0"/>
              </a:spcBef>
            </a:pPr>
            <a:r>
              <a:rPr lang="en-US" sz="2000" dirty="0">
                <a:latin typeface="Times New Roman"/>
                <a:cs typeface="Times New Roman"/>
              </a:rPr>
              <a:t>The stuff between the tag's opening and closing are the </a:t>
            </a:r>
            <a:r>
              <a:rPr lang="en-US" sz="2000" i="1" dirty="0">
                <a:solidFill>
                  <a:schemeClr val="accent1"/>
                </a:solidFill>
                <a:latin typeface="Times New Roman"/>
                <a:cs typeface="Times New Roman"/>
              </a:rPr>
              <a:t>contents</a:t>
            </a:r>
            <a:r>
              <a:rPr lang="en-US" sz="2000" dirty="0">
                <a:latin typeface="Times New Roman"/>
                <a:cs typeface="Times New Roman"/>
              </a:rPr>
              <a:t>.</a:t>
            </a:r>
            <a:endParaRPr lang="en-US" sz="2000" dirty="0">
              <a:ea typeface="+mn-lt"/>
              <a:cs typeface="+mn-lt"/>
            </a:endParaRPr>
          </a:p>
          <a:p>
            <a:pPr>
              <a:lnSpc>
                <a:spcPct val="100000"/>
              </a:lnSpc>
              <a:spcBef>
                <a:spcPts val="0"/>
              </a:spcBef>
            </a:pPr>
            <a:r>
              <a:rPr lang="en-US" sz="2000" dirty="0">
                <a:latin typeface="Times New Roman"/>
                <a:cs typeface="Times New Roman"/>
              </a:rPr>
              <a:t>The opening tag + contents + closing tag form an </a:t>
            </a:r>
            <a:r>
              <a:rPr lang="en-US" sz="2000" i="1" dirty="0">
                <a:solidFill>
                  <a:schemeClr val="accent1"/>
                </a:solidFill>
                <a:latin typeface="Times New Roman"/>
                <a:cs typeface="Times New Roman"/>
              </a:rPr>
              <a:t>element</a:t>
            </a:r>
            <a:r>
              <a:rPr lang="en-US" sz="2000" dirty="0">
                <a:solidFill>
                  <a:srgbClr val="FFFF00"/>
                </a:solidFill>
                <a:latin typeface="Times New Roman"/>
                <a:cs typeface="Times New Roman"/>
              </a:rPr>
              <a:t>.</a:t>
            </a:r>
            <a:endParaRPr lang="en-US" sz="2000" dirty="0">
              <a:ea typeface="+mn-lt"/>
              <a:cs typeface="+mn-lt"/>
            </a:endParaRPr>
          </a:p>
          <a:p>
            <a:pPr marL="285750" indent="-285750">
              <a:lnSpc>
                <a:spcPct val="100000"/>
              </a:lnSpc>
              <a:spcBef>
                <a:spcPts val="0"/>
              </a:spcBef>
              <a:spcAft>
                <a:spcPts val="600"/>
              </a:spcAft>
            </a:pPr>
            <a:endParaRPr lang="en-US" sz="2000" dirty="0">
              <a:solidFill>
                <a:srgbClr val="000000"/>
              </a:solidFill>
              <a:latin typeface="Times New Roman"/>
              <a:cs typeface="Times New Roman"/>
            </a:endParaRPr>
          </a:p>
        </p:txBody>
      </p:sp>
      <p:sp>
        <p:nvSpPr>
          <p:cNvPr id="2" name="TextBox 1">
            <a:extLst>
              <a:ext uri="{FF2B5EF4-FFF2-40B4-BE49-F238E27FC236}">
                <a16:creationId xmlns:a16="http://schemas.microsoft.com/office/drawing/2014/main" id="{3A7D0714-5031-45E9-9775-12F7D3504245}"/>
              </a:ext>
            </a:extLst>
          </p:cNvPr>
          <p:cNvSpPr txBox="1"/>
          <p:nvPr/>
        </p:nvSpPr>
        <p:spPr>
          <a:xfrm>
            <a:off x="4290483" y="723900"/>
            <a:ext cx="274320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spcAft>
                <a:spcPts val="600"/>
              </a:spcAft>
            </a:pPr>
            <a:endParaRPr lang="en-US" sz="2400" b="1" dirty="0">
              <a:solidFill>
                <a:srgbClr val="FFFFFF"/>
              </a:solidFill>
              <a:latin typeface="Times New Roman"/>
              <a:cs typeface="Times New Roman"/>
            </a:endParaRPr>
          </a:p>
        </p:txBody>
      </p:sp>
    </p:spTree>
    <p:extLst>
      <p:ext uri="{BB962C8B-B14F-4D97-AF65-F5344CB8AC3E}">
        <p14:creationId xmlns:p14="http://schemas.microsoft.com/office/powerpoint/2010/main" val="2179129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itle 8">
            <a:extLst>
              <a:ext uri="{FF2B5EF4-FFF2-40B4-BE49-F238E27FC236}">
                <a16:creationId xmlns:a16="http://schemas.microsoft.com/office/drawing/2014/main" id="{BCB72AC3-9A66-4CE3-9CB5-0DB6D81ABF21}"/>
              </a:ext>
            </a:extLst>
          </p:cNvPr>
          <p:cNvSpPr>
            <a:spLocks noGrp="1"/>
          </p:cNvSpPr>
          <p:nvPr>
            <p:ph type="title"/>
          </p:nvPr>
        </p:nvSpPr>
        <p:spPr>
          <a:xfrm>
            <a:off x="1179226" y="826680"/>
            <a:ext cx="9833548" cy="1325563"/>
          </a:xfrm>
        </p:spPr>
        <p:txBody>
          <a:bodyPr>
            <a:normAutofit/>
          </a:bodyPr>
          <a:lstStyle/>
          <a:p>
            <a:pPr algn="ctr"/>
            <a:r>
              <a:rPr lang="en-US" sz="4000" b="1" dirty="0">
                <a:solidFill>
                  <a:srgbClr val="FFFFFF"/>
                </a:solidFill>
                <a:latin typeface="Times New Roman"/>
                <a:cs typeface="Times New Roman"/>
              </a:rPr>
              <a:t>HTML Tags</a:t>
            </a:r>
            <a:endParaRPr lang="en-GB" sz="4000" dirty="0">
              <a:ea typeface="+mj-lt"/>
              <a:cs typeface="+mj-lt"/>
            </a:endParaRPr>
          </a:p>
        </p:txBody>
      </p:sp>
      <p:sp>
        <p:nvSpPr>
          <p:cNvPr id="10" name="Content Placeholder 9">
            <a:extLst>
              <a:ext uri="{FF2B5EF4-FFF2-40B4-BE49-F238E27FC236}">
                <a16:creationId xmlns:a16="http://schemas.microsoft.com/office/drawing/2014/main" id="{8F986599-5FED-4A0D-BD31-CFCD3A453D4E}"/>
              </a:ext>
            </a:extLst>
          </p:cNvPr>
          <p:cNvSpPr>
            <a:spLocks noGrp="1"/>
          </p:cNvSpPr>
          <p:nvPr>
            <p:ph idx="1"/>
          </p:nvPr>
        </p:nvSpPr>
        <p:spPr>
          <a:xfrm>
            <a:off x="1092962" y="2661649"/>
            <a:ext cx="6972452" cy="4318616"/>
          </a:xfrm>
        </p:spPr>
        <p:txBody>
          <a:bodyPr vert="horz" lIns="91440" tIns="45720" rIns="91440" bIns="45720" rtlCol="0" anchor="t">
            <a:normAutofit/>
          </a:bodyPr>
          <a:lstStyle/>
          <a:p>
            <a:pPr>
              <a:lnSpc>
                <a:spcPct val="100000"/>
              </a:lnSpc>
              <a:spcBef>
                <a:spcPts val="0"/>
              </a:spcBef>
            </a:pPr>
            <a:r>
              <a:rPr lang="en-US" sz="2200" dirty="0">
                <a:latin typeface="Times New Roman"/>
                <a:cs typeface="Times New Roman"/>
              </a:rPr>
              <a:t>Demo:</a:t>
            </a:r>
            <a:endParaRPr lang="en-US" sz="2200" dirty="0">
              <a:latin typeface="Calibri" panose="020F0502020204030204"/>
              <a:cs typeface="Calibri" panose="020F0502020204030204"/>
            </a:endParaRPr>
          </a:p>
          <a:p>
            <a:pPr marL="800100" lvl="1" indent="-342900">
              <a:lnSpc>
                <a:spcPct val="100000"/>
              </a:lnSpc>
              <a:spcBef>
                <a:spcPts val="0"/>
              </a:spcBef>
              <a:buAutoNum type="arabicPeriod"/>
            </a:pPr>
            <a:r>
              <a:rPr lang="en-US" sz="2000" dirty="0">
                <a:latin typeface="Times New Roman"/>
                <a:cs typeface="Times New Roman"/>
              </a:rPr>
              <a:t>Create an HTML file with the contents on the right. Open in a browser.</a:t>
            </a:r>
            <a:endParaRPr lang="en-US" sz="2000" dirty="0">
              <a:latin typeface="Calibri" panose="020F0502020204030204"/>
              <a:cs typeface="Calibri" panose="020F0502020204030204"/>
            </a:endParaRPr>
          </a:p>
          <a:p>
            <a:pPr marL="800100" lvl="1" indent="-342900">
              <a:lnSpc>
                <a:spcPct val="100000"/>
              </a:lnSpc>
              <a:spcBef>
                <a:spcPts val="0"/>
              </a:spcBef>
              <a:buAutoNum type="arabicPeriod"/>
            </a:pPr>
            <a:r>
              <a:rPr lang="en-US" sz="2000" dirty="0">
                <a:latin typeface="Times New Roman"/>
                <a:cs typeface="Times New Roman"/>
              </a:rPr>
              <a:t>Fill in the &lt;title&gt;. Reload.</a:t>
            </a:r>
            <a:endParaRPr lang="en-US" sz="2000" dirty="0">
              <a:latin typeface="Calibri"/>
              <a:cs typeface="Calibri"/>
            </a:endParaRPr>
          </a:p>
          <a:p>
            <a:pPr marL="800100" lvl="1" indent="-342900">
              <a:lnSpc>
                <a:spcPct val="100000"/>
              </a:lnSpc>
              <a:spcBef>
                <a:spcPts val="0"/>
              </a:spcBef>
              <a:buAutoNum type="arabicPeriod"/>
            </a:pPr>
            <a:r>
              <a:rPr lang="en-US" sz="2000" dirty="0">
                <a:latin typeface="Times New Roman"/>
                <a:cs typeface="Times New Roman"/>
              </a:rPr>
              <a:t>In the &lt;body&gt;, add a &lt;p&gt; element with some text. Reload.</a:t>
            </a:r>
            <a:endParaRPr lang="en-US" sz="2000">
              <a:ea typeface="+mn-lt"/>
              <a:cs typeface="+mn-lt"/>
            </a:endParaRPr>
          </a:p>
          <a:p>
            <a:pPr marL="0" indent="0">
              <a:lnSpc>
                <a:spcPct val="100000"/>
              </a:lnSpc>
              <a:spcBef>
                <a:spcPts val="0"/>
              </a:spcBef>
              <a:buNone/>
            </a:pPr>
            <a:endParaRPr lang="en-US" sz="2000" dirty="0">
              <a:latin typeface="Times New Roman"/>
              <a:cs typeface="Times New Roman"/>
            </a:endParaRPr>
          </a:p>
          <a:p>
            <a:pPr>
              <a:lnSpc>
                <a:spcPct val="100000"/>
              </a:lnSpc>
              <a:spcBef>
                <a:spcPts val="0"/>
              </a:spcBef>
            </a:pPr>
            <a:r>
              <a:rPr lang="en-US" sz="2000" dirty="0">
                <a:latin typeface="Times New Roman"/>
                <a:cs typeface="Times New Roman"/>
              </a:rPr>
              <a:t>Notice that all tags are nested together so that one is either entirely inside or outside another. They cannot partially overlap.</a:t>
            </a:r>
            <a:endParaRPr lang="en-US" sz="2000" dirty="0">
              <a:latin typeface="Calibri" panose="020F0502020204030204"/>
              <a:cs typeface="Calibri" panose="020F0502020204030204"/>
            </a:endParaRPr>
          </a:p>
          <a:p>
            <a:pPr>
              <a:lnSpc>
                <a:spcPct val="100000"/>
              </a:lnSpc>
              <a:spcBef>
                <a:spcPts val="0"/>
              </a:spcBef>
            </a:pPr>
            <a:r>
              <a:rPr lang="en-US" sz="2000" dirty="0">
                <a:latin typeface="Times New Roman"/>
                <a:cs typeface="Times New Roman"/>
              </a:rPr>
              <a:t>These are one element inside another; one element after another; opening/ closing tags incorrectly overlapped.</a:t>
            </a:r>
            <a:endParaRPr lang="en-US" sz="2000" dirty="0">
              <a:latin typeface="Times New Roman"/>
              <a:ea typeface="+mn-lt"/>
              <a:cs typeface="Times New Roman"/>
            </a:endParaRPr>
          </a:p>
          <a:p>
            <a:pPr lvl="1" indent="-342900">
              <a:lnSpc>
                <a:spcPct val="100000"/>
              </a:lnSpc>
              <a:spcBef>
                <a:spcPts val="0"/>
              </a:spcBef>
            </a:pPr>
            <a:r>
              <a:rPr lang="en-US" sz="1600" dirty="0">
                <a:solidFill>
                  <a:schemeClr val="accent1"/>
                </a:solidFill>
                <a:latin typeface="Times New Roman"/>
                <a:cs typeface="Times New Roman"/>
              </a:rPr>
              <a:t>&lt;x&gt;&lt;y&gt;&lt;/y&gt;&lt;/x&gt;      </a:t>
            </a:r>
            <a:endParaRPr lang="en-US" sz="1600" dirty="0">
              <a:solidFill>
                <a:schemeClr val="accent1"/>
              </a:solidFill>
              <a:ea typeface="+mn-lt"/>
              <a:cs typeface="+mn-lt"/>
            </a:endParaRPr>
          </a:p>
          <a:p>
            <a:pPr lvl="1" indent="-342900">
              <a:lnSpc>
                <a:spcPct val="100000"/>
              </a:lnSpc>
              <a:spcBef>
                <a:spcPts val="0"/>
              </a:spcBef>
            </a:pPr>
            <a:r>
              <a:rPr lang="en-US" sz="1600" dirty="0">
                <a:solidFill>
                  <a:schemeClr val="accent1"/>
                </a:solidFill>
                <a:latin typeface="Times New Roman"/>
                <a:cs typeface="Times New Roman"/>
              </a:rPr>
              <a:t>&lt;x&gt;&lt;/x&gt;&lt;y&gt;&lt;/y&gt;</a:t>
            </a:r>
            <a:endParaRPr lang="en-US" sz="1600" dirty="0">
              <a:solidFill>
                <a:schemeClr val="accent1"/>
              </a:solidFill>
              <a:ea typeface="+mn-lt"/>
              <a:cs typeface="+mn-lt"/>
            </a:endParaRPr>
          </a:p>
          <a:p>
            <a:pPr lvl="1" indent="-342900">
              <a:lnSpc>
                <a:spcPct val="100000"/>
              </a:lnSpc>
              <a:spcBef>
                <a:spcPts val="0"/>
              </a:spcBef>
            </a:pPr>
            <a:r>
              <a:rPr lang="en-US" sz="1600" dirty="0">
                <a:solidFill>
                  <a:schemeClr val="accent1"/>
                </a:solidFill>
                <a:latin typeface="Times New Roman"/>
                <a:cs typeface="Times New Roman"/>
              </a:rPr>
              <a:t>&lt;x&gt;&lt;y&gt;&lt;/x&gt;&lt;/y&gt;</a:t>
            </a:r>
            <a:endParaRPr lang="en-US" sz="1600" dirty="0">
              <a:solidFill>
                <a:schemeClr val="accent1"/>
              </a:solidFill>
              <a:ea typeface="+mn-lt"/>
              <a:cs typeface="+mn-lt"/>
            </a:endParaRPr>
          </a:p>
          <a:p>
            <a:pPr>
              <a:lnSpc>
                <a:spcPct val="100000"/>
              </a:lnSpc>
              <a:spcBef>
                <a:spcPts val="0"/>
              </a:spcBef>
            </a:pPr>
            <a:endParaRPr lang="en-US" sz="2000" dirty="0">
              <a:solidFill>
                <a:srgbClr val="000000"/>
              </a:solidFill>
              <a:latin typeface="Times New Roman"/>
              <a:cs typeface="Times New Roman"/>
            </a:endParaRPr>
          </a:p>
          <a:p>
            <a:pPr marL="0" indent="0">
              <a:buNone/>
            </a:pPr>
            <a:endParaRPr lang="en-GB" sz="2000" dirty="0">
              <a:solidFill>
                <a:srgbClr val="4472C4"/>
              </a:solidFill>
              <a:latin typeface="Consolas"/>
              <a:cs typeface="Calibri"/>
            </a:endParaRPr>
          </a:p>
          <a:p>
            <a:endParaRPr lang="en-GB" sz="2000" dirty="0">
              <a:solidFill>
                <a:srgbClr val="000000"/>
              </a:solidFill>
              <a:cs typeface="Calibri"/>
            </a:endParaRPr>
          </a:p>
        </p:txBody>
      </p:sp>
      <p:sp>
        <p:nvSpPr>
          <p:cNvPr id="12" name="TextBox 11">
            <a:extLst>
              <a:ext uri="{FF2B5EF4-FFF2-40B4-BE49-F238E27FC236}">
                <a16:creationId xmlns:a16="http://schemas.microsoft.com/office/drawing/2014/main" id="{5A9D5107-E03F-45A2-A432-7D2A7A2ADDE3}"/>
              </a:ext>
            </a:extLst>
          </p:cNvPr>
          <p:cNvSpPr txBox="1"/>
          <p:nvPr/>
        </p:nvSpPr>
        <p:spPr>
          <a:xfrm>
            <a:off x="7988062" y="2754703"/>
            <a:ext cx="4641009" cy="3416320"/>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solidFill>
                  <a:srgbClr val="4472C4"/>
                </a:solidFill>
                <a:latin typeface="Consolas"/>
              </a:rPr>
              <a:t>&lt;!DOCTYPE html&gt; </a:t>
            </a:r>
            <a:r>
              <a:rPr lang="en-GB" sz="2400" dirty="0">
                <a:solidFill>
                  <a:srgbClr val="4472C4"/>
                </a:solidFill>
                <a:latin typeface="Consolas"/>
              </a:rPr>
              <a:t> </a:t>
            </a:r>
            <a:r>
              <a:rPr lang="en-GB" sz="2400" dirty="0">
                <a:latin typeface="Consolas"/>
              </a:rPr>
              <a:t>​</a:t>
            </a:r>
            <a:br>
              <a:rPr lang="en-GB" sz="2400" dirty="0">
                <a:latin typeface="Consolas"/>
              </a:rPr>
            </a:br>
            <a:r>
              <a:rPr lang="en-GB" sz="2400" dirty="0">
                <a:solidFill>
                  <a:srgbClr val="4472C4"/>
                </a:solidFill>
                <a:latin typeface="Consolas"/>
              </a:rPr>
              <a:t>&lt;html&gt; </a:t>
            </a:r>
            <a:r>
              <a:rPr lang="en-GB" sz="2400" dirty="0">
                <a:latin typeface="Consolas"/>
              </a:rPr>
              <a:t>​</a:t>
            </a:r>
            <a:br>
              <a:rPr lang="en-GB" sz="2400" dirty="0">
                <a:latin typeface="Consolas"/>
              </a:rPr>
            </a:br>
            <a:r>
              <a:rPr lang="en-GB" sz="2400" dirty="0">
                <a:solidFill>
                  <a:srgbClr val="4472C4"/>
                </a:solidFill>
                <a:latin typeface="Consolas"/>
              </a:rPr>
              <a:t>&lt;head&gt;  </a:t>
            </a:r>
            <a:r>
              <a:rPr lang="en-GB" sz="2400" dirty="0">
                <a:latin typeface="Consolas"/>
              </a:rPr>
              <a:t>​</a:t>
            </a:r>
            <a:br>
              <a:rPr lang="en-GB" sz="2400" dirty="0">
                <a:latin typeface="Consolas"/>
              </a:rPr>
            </a:br>
            <a:r>
              <a:rPr lang="en-GB" sz="2400" dirty="0">
                <a:solidFill>
                  <a:srgbClr val="4472C4"/>
                </a:solidFill>
                <a:latin typeface="Consolas"/>
              </a:rPr>
              <a:t>&lt;meta charset="UTF-8" /&gt; </a:t>
            </a:r>
            <a:r>
              <a:rPr lang="en-GB" sz="2400" dirty="0">
                <a:latin typeface="Consolas"/>
              </a:rPr>
              <a:t>​</a:t>
            </a:r>
            <a:br>
              <a:rPr lang="en-GB" sz="2400" dirty="0">
                <a:latin typeface="Consolas"/>
              </a:rPr>
            </a:br>
            <a:r>
              <a:rPr lang="en-GB" sz="2400" dirty="0">
                <a:solidFill>
                  <a:srgbClr val="4472C4"/>
                </a:solidFill>
                <a:latin typeface="Consolas"/>
              </a:rPr>
              <a:t>&lt;title&gt;&lt;/title&gt; </a:t>
            </a:r>
            <a:r>
              <a:rPr lang="en-GB" sz="2400" dirty="0">
                <a:latin typeface="Consolas"/>
              </a:rPr>
              <a:t>​</a:t>
            </a:r>
            <a:br>
              <a:rPr lang="en-GB" sz="2400" dirty="0">
                <a:latin typeface="Consolas"/>
              </a:rPr>
            </a:br>
            <a:r>
              <a:rPr lang="en-GB" sz="2400" dirty="0">
                <a:solidFill>
                  <a:srgbClr val="4472C4"/>
                </a:solidFill>
                <a:latin typeface="Consolas"/>
              </a:rPr>
              <a:t>&lt;/head&gt;  </a:t>
            </a:r>
            <a:r>
              <a:rPr lang="en-GB" sz="2400" dirty="0">
                <a:latin typeface="Consolas"/>
              </a:rPr>
              <a:t>​</a:t>
            </a:r>
            <a:br>
              <a:rPr lang="en-GB" sz="2400" dirty="0">
                <a:latin typeface="Consolas"/>
              </a:rPr>
            </a:br>
            <a:r>
              <a:rPr lang="en-GB" sz="2400" dirty="0">
                <a:solidFill>
                  <a:srgbClr val="4472C4"/>
                </a:solidFill>
                <a:latin typeface="Consolas"/>
              </a:rPr>
              <a:t>&lt;body&gt; </a:t>
            </a:r>
            <a:r>
              <a:rPr lang="en-GB" sz="2400" dirty="0">
                <a:latin typeface="Consolas"/>
              </a:rPr>
              <a:t>​</a:t>
            </a:r>
            <a:br>
              <a:rPr lang="en-GB" sz="2400" dirty="0">
                <a:latin typeface="Consolas"/>
              </a:rPr>
            </a:br>
            <a:r>
              <a:rPr lang="en-GB" sz="2400" dirty="0">
                <a:solidFill>
                  <a:srgbClr val="4472C4"/>
                </a:solidFill>
                <a:latin typeface="Consolas"/>
              </a:rPr>
              <a:t>&lt;/body&gt; </a:t>
            </a:r>
            <a:r>
              <a:rPr lang="en-GB" sz="2400" dirty="0">
                <a:latin typeface="Consolas"/>
              </a:rPr>
              <a:t>​</a:t>
            </a:r>
            <a:br>
              <a:rPr lang="en-GB" sz="2400" dirty="0">
                <a:latin typeface="Consolas"/>
              </a:rPr>
            </a:br>
            <a:r>
              <a:rPr lang="en-GB" sz="2400" dirty="0">
                <a:solidFill>
                  <a:srgbClr val="4472C4"/>
                </a:solidFill>
                <a:latin typeface="Consolas"/>
              </a:rPr>
              <a:t>&lt;/html&gt; </a:t>
            </a:r>
            <a:endParaRPr lang="en-GB" sz="2400" dirty="0"/>
          </a:p>
        </p:txBody>
      </p:sp>
      <p:pic>
        <p:nvPicPr>
          <p:cNvPr id="16" name="Graphic 6" descr="Tick">
            <a:extLst>
              <a:ext uri="{FF2B5EF4-FFF2-40B4-BE49-F238E27FC236}">
                <a16:creationId xmlns:a16="http://schemas.microsoft.com/office/drawing/2014/main" id="{F03F5917-BEB0-438C-9918-BBBC3B359E2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429616" y="5791199"/>
            <a:ext cx="391886" cy="391886"/>
          </a:xfrm>
          <a:prstGeom prst="rect">
            <a:avLst/>
          </a:prstGeom>
        </p:spPr>
      </p:pic>
      <p:pic>
        <p:nvPicPr>
          <p:cNvPr id="18" name="Graphic 8" descr="Close">
            <a:extLst>
              <a:ext uri="{FF2B5EF4-FFF2-40B4-BE49-F238E27FC236}">
                <a16:creationId xmlns:a16="http://schemas.microsoft.com/office/drawing/2014/main" id="{85FEAE9C-CCEB-45A6-8196-332FA4EB6F9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373467" y="6184446"/>
            <a:ext cx="402772" cy="402772"/>
          </a:xfrm>
          <a:prstGeom prst="rect">
            <a:avLst/>
          </a:prstGeom>
        </p:spPr>
      </p:pic>
    </p:spTree>
    <p:extLst>
      <p:ext uri="{BB962C8B-B14F-4D97-AF65-F5344CB8AC3E}">
        <p14:creationId xmlns:p14="http://schemas.microsoft.com/office/powerpoint/2010/main" val="1089185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C319E368-8272-446E-AD5E-25C1EAE2C873}"/>
              </a:ext>
            </a:extLst>
          </p:cNvPr>
          <p:cNvSpPr>
            <a:spLocks noGrp="1"/>
          </p:cNvSpPr>
          <p:nvPr>
            <p:ph type="title"/>
          </p:nvPr>
        </p:nvSpPr>
        <p:spPr>
          <a:xfrm>
            <a:off x="1179226" y="826680"/>
            <a:ext cx="9833548" cy="1325563"/>
          </a:xfrm>
        </p:spPr>
        <p:txBody>
          <a:bodyPr vert="horz" lIns="91440" tIns="45720" rIns="91440" bIns="45720" rtlCol="0" anchor="ctr">
            <a:normAutofit/>
          </a:bodyPr>
          <a:lstStyle/>
          <a:p>
            <a:pPr algn="ctr"/>
            <a:r>
              <a:rPr lang="en-US" sz="4000" b="1" dirty="0">
                <a:solidFill>
                  <a:srgbClr val="FFFFFF"/>
                </a:solidFill>
                <a:latin typeface="Times New Roman"/>
                <a:cs typeface="Times New Roman"/>
              </a:rPr>
              <a:t>Basic Tags</a:t>
            </a:r>
          </a:p>
        </p:txBody>
      </p:sp>
      <p:sp>
        <p:nvSpPr>
          <p:cNvPr id="5" name="Content Placeholder 4">
            <a:extLst>
              <a:ext uri="{FF2B5EF4-FFF2-40B4-BE49-F238E27FC236}">
                <a16:creationId xmlns:a16="http://schemas.microsoft.com/office/drawing/2014/main" id="{19979217-D011-4934-B4D2-43A114D0A0B7}"/>
              </a:ext>
            </a:extLst>
          </p:cNvPr>
          <p:cNvSpPr>
            <a:spLocks noGrp="1"/>
          </p:cNvSpPr>
          <p:nvPr>
            <p:ph idx="1"/>
          </p:nvPr>
        </p:nvSpPr>
        <p:spPr>
          <a:xfrm>
            <a:off x="704773" y="2532253"/>
            <a:ext cx="11300038" cy="3801032"/>
          </a:xfrm>
        </p:spPr>
        <p:txBody>
          <a:bodyPr vert="horz" lIns="91440" tIns="45720" rIns="91440" bIns="45720" rtlCol="0" anchor="t">
            <a:noAutofit/>
          </a:bodyPr>
          <a:lstStyle/>
          <a:p>
            <a:pPr>
              <a:lnSpc>
                <a:spcPct val="100000"/>
              </a:lnSpc>
              <a:spcBef>
                <a:spcPts val="0"/>
              </a:spcBef>
            </a:pPr>
            <a:r>
              <a:rPr lang="en-US" sz="2000" dirty="0">
                <a:solidFill>
                  <a:schemeClr val="accent1"/>
                </a:solidFill>
                <a:latin typeface="Times New Roman"/>
                <a:cs typeface="Times New Roman"/>
              </a:rPr>
              <a:t>!DOCTYPE html&gt;</a:t>
            </a:r>
            <a:r>
              <a:rPr lang="en-US" sz="2000" dirty="0">
                <a:latin typeface="Times New Roman"/>
                <a:cs typeface="Times New Roman"/>
              </a:rPr>
              <a:t>: The document type declaration which indicates that we're using HTML5. Not actually and HTML tag, but some meta-information about the document.</a:t>
            </a:r>
            <a:endParaRPr lang="en-US" sz="2000" dirty="0">
              <a:latin typeface="Times New Roman"/>
              <a:ea typeface="+mn-lt"/>
              <a:cs typeface="+mn-lt"/>
            </a:endParaRPr>
          </a:p>
          <a:p>
            <a:pPr>
              <a:lnSpc>
                <a:spcPct val="100000"/>
              </a:lnSpc>
              <a:spcBef>
                <a:spcPts val="0"/>
              </a:spcBef>
            </a:pPr>
            <a:endParaRPr lang="en-US" sz="2000" dirty="0">
              <a:latin typeface="Times New Roman"/>
              <a:ea typeface="+mn-lt"/>
              <a:cs typeface="+mn-lt"/>
            </a:endParaRPr>
          </a:p>
          <a:p>
            <a:pPr>
              <a:lnSpc>
                <a:spcPct val="100000"/>
              </a:lnSpc>
              <a:spcBef>
                <a:spcPts val="0"/>
              </a:spcBef>
            </a:pPr>
            <a:r>
              <a:rPr lang="en-US" sz="2000" dirty="0">
                <a:solidFill>
                  <a:schemeClr val="accent1"/>
                </a:solidFill>
                <a:latin typeface="Times New Roman"/>
                <a:cs typeface="Times New Roman"/>
              </a:rPr>
              <a:t>&lt;html&gt;…&lt;/html&gt;: </a:t>
            </a:r>
            <a:r>
              <a:rPr lang="en-US" sz="2000" dirty="0">
                <a:latin typeface="Times New Roman"/>
                <a:cs typeface="Times New Roman"/>
              </a:rPr>
              <a:t>The document tag that contains the entire HTML page. Starts first and ends last.</a:t>
            </a:r>
            <a:endParaRPr lang="en-US" sz="2000" dirty="0">
              <a:latin typeface="Times New Roman"/>
              <a:ea typeface="+mn-lt"/>
              <a:cs typeface="+mn-lt"/>
            </a:endParaRPr>
          </a:p>
          <a:p>
            <a:pPr>
              <a:lnSpc>
                <a:spcPct val="100000"/>
              </a:lnSpc>
              <a:spcBef>
                <a:spcPts val="0"/>
              </a:spcBef>
            </a:pPr>
            <a:endParaRPr lang="en-US" sz="2000" dirty="0">
              <a:latin typeface="Times New Roman"/>
              <a:ea typeface="+mn-lt"/>
              <a:cs typeface="+mn-lt"/>
            </a:endParaRPr>
          </a:p>
          <a:p>
            <a:pPr>
              <a:lnSpc>
                <a:spcPct val="100000"/>
              </a:lnSpc>
              <a:spcBef>
                <a:spcPts val="0"/>
              </a:spcBef>
            </a:pPr>
            <a:r>
              <a:rPr lang="en-US" sz="2000" dirty="0">
                <a:solidFill>
                  <a:schemeClr val="accent1"/>
                </a:solidFill>
                <a:latin typeface="Times New Roman"/>
                <a:cs typeface="Times New Roman"/>
              </a:rPr>
              <a:t>&lt;head&gt;…&lt;/head&gt;:</a:t>
            </a:r>
            <a:r>
              <a:rPr lang="en-US" sz="2000" dirty="0">
                <a:latin typeface="Times New Roman"/>
                <a:cs typeface="Times New Roman"/>
              </a:rPr>
              <a:t> Information about the page. It will only contain the &lt;meta&gt; and &lt;title&gt; for now.</a:t>
            </a:r>
            <a:endParaRPr lang="en-US" sz="2000" dirty="0">
              <a:latin typeface="Times New Roman"/>
              <a:ea typeface="+mn-lt"/>
              <a:cs typeface="+mn-lt"/>
            </a:endParaRPr>
          </a:p>
          <a:p>
            <a:pPr>
              <a:lnSpc>
                <a:spcPct val="100000"/>
              </a:lnSpc>
              <a:spcBef>
                <a:spcPts val="0"/>
              </a:spcBef>
            </a:pPr>
            <a:endParaRPr lang="en-US" sz="2000" dirty="0">
              <a:latin typeface="Times New Roman"/>
              <a:ea typeface="+mn-lt"/>
              <a:cs typeface="+mn-lt"/>
            </a:endParaRPr>
          </a:p>
          <a:p>
            <a:pPr>
              <a:lnSpc>
                <a:spcPct val="100000"/>
              </a:lnSpc>
              <a:spcBef>
                <a:spcPts val="0"/>
              </a:spcBef>
            </a:pPr>
            <a:r>
              <a:rPr lang="en-US" sz="2000" dirty="0">
                <a:solidFill>
                  <a:schemeClr val="accent1"/>
                </a:solidFill>
                <a:latin typeface="Times New Roman"/>
                <a:cs typeface="Times New Roman"/>
              </a:rPr>
              <a:t>&lt;meta charset="UTF-8" /&gt;</a:t>
            </a:r>
            <a:r>
              <a:rPr lang="en-US" sz="2000" dirty="0">
                <a:latin typeface="Times New Roman"/>
                <a:cs typeface="Times New Roman"/>
              </a:rPr>
              <a:t>: The character encoding for the file, which indicates how the text is encoded into bits. For us, this tag will always appear exactly like this.</a:t>
            </a:r>
            <a:endParaRPr lang="en-US" sz="2000" dirty="0">
              <a:latin typeface="Times New Roman"/>
              <a:ea typeface="+mn-lt"/>
              <a:cs typeface="+mn-lt"/>
            </a:endParaRPr>
          </a:p>
          <a:p>
            <a:pPr>
              <a:lnSpc>
                <a:spcPct val="100000"/>
              </a:lnSpc>
              <a:spcBef>
                <a:spcPts val="0"/>
              </a:spcBef>
            </a:pPr>
            <a:endParaRPr lang="en-US" sz="2000" dirty="0">
              <a:latin typeface="Times New Roman"/>
              <a:ea typeface="+mn-lt"/>
              <a:cs typeface="+mn-lt"/>
            </a:endParaRPr>
          </a:p>
          <a:p>
            <a:pPr>
              <a:lnSpc>
                <a:spcPct val="100000"/>
              </a:lnSpc>
              <a:spcBef>
                <a:spcPts val="0"/>
              </a:spcBef>
            </a:pPr>
            <a:r>
              <a:rPr lang="en-US" sz="2000" dirty="0">
                <a:solidFill>
                  <a:schemeClr val="accent1"/>
                </a:solidFill>
                <a:latin typeface="Times New Roman"/>
                <a:cs typeface="Times New Roman"/>
              </a:rPr>
              <a:t>&lt;title&gt;…&lt;/title&gt;: </a:t>
            </a:r>
            <a:r>
              <a:rPr lang="en-US" sz="2000" dirty="0">
                <a:latin typeface="Times New Roman"/>
                <a:cs typeface="Times New Roman"/>
              </a:rPr>
              <a:t>The main title for the page. Used in the browser window's title bar, for bookmarks, etc.</a:t>
            </a:r>
            <a:endParaRPr lang="en-US" sz="2000" dirty="0">
              <a:latin typeface="Times New Roman"/>
              <a:ea typeface="+mn-lt"/>
              <a:cs typeface="+mn-lt"/>
            </a:endParaRPr>
          </a:p>
          <a:p>
            <a:pPr>
              <a:lnSpc>
                <a:spcPct val="100000"/>
              </a:lnSpc>
              <a:spcBef>
                <a:spcPts val="0"/>
              </a:spcBef>
            </a:pPr>
            <a:endParaRPr lang="en-US" sz="2000" dirty="0">
              <a:latin typeface="Times New Roman"/>
              <a:ea typeface="+mn-lt"/>
              <a:cs typeface="+mn-lt"/>
            </a:endParaRPr>
          </a:p>
          <a:p>
            <a:pPr>
              <a:lnSpc>
                <a:spcPct val="100000"/>
              </a:lnSpc>
              <a:spcBef>
                <a:spcPts val="0"/>
              </a:spcBef>
            </a:pPr>
            <a:r>
              <a:rPr lang="en-US" sz="2000" dirty="0">
                <a:solidFill>
                  <a:schemeClr val="accent1"/>
                </a:solidFill>
                <a:latin typeface="Times New Roman"/>
                <a:cs typeface="Times New Roman"/>
              </a:rPr>
              <a:t>&lt;body&gt;…&lt;/body&gt;</a:t>
            </a:r>
            <a:r>
              <a:rPr lang="en-US" sz="2000" dirty="0">
                <a:latin typeface="Times New Roman"/>
                <a:cs typeface="Times New Roman"/>
              </a:rPr>
              <a:t>: The actual content of the page. Displayed in the main part of the browser window.</a:t>
            </a:r>
            <a:endParaRPr lang="en-US" sz="2000" dirty="0">
              <a:latin typeface="Times New Roman"/>
              <a:ea typeface="+mn-lt"/>
              <a:cs typeface="+mn-lt"/>
            </a:endParaRPr>
          </a:p>
          <a:p>
            <a:pPr>
              <a:lnSpc>
                <a:spcPct val="100000"/>
              </a:lnSpc>
              <a:spcBef>
                <a:spcPts val="0"/>
              </a:spcBef>
            </a:pPr>
            <a:r>
              <a:rPr lang="en-US" sz="2000" dirty="0">
                <a:latin typeface="Times New Roman"/>
                <a:cs typeface="Times New Roman"/>
              </a:rPr>
              <a:t>And there are many more…</a:t>
            </a:r>
            <a:endParaRPr lang="en-GB" sz="2000">
              <a:latin typeface="Times New Roman"/>
              <a:cs typeface="Times New Roman"/>
            </a:endParaRPr>
          </a:p>
        </p:txBody>
      </p:sp>
    </p:spTree>
    <p:extLst>
      <p:ext uri="{BB962C8B-B14F-4D97-AF65-F5344CB8AC3E}">
        <p14:creationId xmlns:p14="http://schemas.microsoft.com/office/powerpoint/2010/main" val="2243606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BA671E80-C81D-44B7-9E8A-4966312EAB80}"/>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More Tags</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38728B2E-7CE2-43F3-8FDA-7797CCEB0518}"/>
              </a:ext>
            </a:extLst>
          </p:cNvPr>
          <p:cNvSpPr txBox="1"/>
          <p:nvPr/>
        </p:nvSpPr>
        <p:spPr>
          <a:xfrm>
            <a:off x="489112" y="2575386"/>
            <a:ext cx="11702604" cy="4045447"/>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marL="285750" indent="-285750" defTabSz="914400">
              <a:buFont typeface="Arial" panose="020B0604020202020204" pitchFamily="34" charset="0"/>
              <a:buChar char="•"/>
            </a:pPr>
            <a:r>
              <a:rPr lang="en-US" dirty="0">
                <a:latin typeface="Times New Roman"/>
                <a:cs typeface="Times New Roman"/>
              </a:rPr>
              <a:t>Those tags will be on every page, arranged just like that. But, we'll need some more tags to put actual content on our page</a:t>
            </a:r>
            <a:endParaRPr lang="en-US" dirty="0">
              <a:solidFill>
                <a:srgbClr val="000000"/>
              </a:solidFill>
              <a:latin typeface="Times New Roman"/>
              <a:cs typeface="Calibri" panose="020F0502020204030204"/>
            </a:endParaRPr>
          </a:p>
          <a:p>
            <a:pPr marL="742950" lvl="1" indent="-285750" defTabSz="914400">
              <a:buFont typeface="Arial" panose="020B0604020202020204" pitchFamily="34" charset="0"/>
              <a:buChar char="•"/>
            </a:pPr>
            <a:r>
              <a:rPr lang="en-US" dirty="0">
                <a:solidFill>
                  <a:schemeClr val="accent1"/>
                </a:solidFill>
                <a:latin typeface="Times New Roman"/>
                <a:cs typeface="Times New Roman"/>
              </a:rPr>
              <a:t>&lt;h1&gt;:</a:t>
            </a:r>
            <a:r>
              <a:rPr lang="en-US" dirty="0">
                <a:solidFill>
                  <a:srgbClr val="FFFF00"/>
                </a:solidFill>
                <a:latin typeface="Times New Roman"/>
                <a:cs typeface="Times New Roman"/>
              </a:rPr>
              <a:t> </a:t>
            </a:r>
            <a:r>
              <a:rPr lang="en-US" dirty="0">
                <a:latin typeface="Times New Roman"/>
                <a:cs typeface="Times New Roman"/>
              </a:rPr>
              <a:t>the main heading on the page. Should probably be exactly one on every page, with the same text as the &lt;title&gt;.</a:t>
            </a:r>
            <a:endParaRPr lang="en-US" dirty="0">
              <a:latin typeface="Times New Roman"/>
              <a:ea typeface="+mn-lt"/>
              <a:cs typeface="+mn-lt"/>
            </a:endParaRPr>
          </a:p>
          <a:p>
            <a:pPr marL="742950" lvl="1" indent="-285750" defTabSz="914400">
              <a:buFont typeface="Arial" panose="020B0604020202020204" pitchFamily="34" charset="0"/>
              <a:buChar char="•"/>
            </a:pPr>
            <a:r>
              <a:rPr lang="en-US" dirty="0">
                <a:solidFill>
                  <a:schemeClr val="accent1"/>
                </a:solidFill>
                <a:latin typeface="Times New Roman"/>
                <a:cs typeface="Times New Roman"/>
              </a:rPr>
              <a:t>&lt;p&gt;:</a:t>
            </a:r>
            <a:r>
              <a:rPr lang="en-US" dirty="0">
                <a:latin typeface="Times New Roman"/>
                <a:cs typeface="Times New Roman"/>
              </a:rPr>
              <a:t> a paragraph. Should be used to enclose each paragraph on the page.</a:t>
            </a:r>
            <a:endParaRPr lang="en-US">
              <a:latin typeface="Times New Roman"/>
              <a:ea typeface="+mn-lt"/>
              <a:cs typeface="+mn-lt"/>
            </a:endParaRPr>
          </a:p>
          <a:p>
            <a:pPr marL="742950" lvl="1" indent="-285750" defTabSz="914400">
              <a:buFont typeface="Arial" panose="020B0604020202020204" pitchFamily="34" charset="0"/>
              <a:buChar char="•"/>
            </a:pPr>
            <a:r>
              <a:rPr lang="en-US" dirty="0">
                <a:solidFill>
                  <a:schemeClr val="accent1"/>
                </a:solidFill>
                <a:latin typeface="Times New Roman"/>
                <a:cs typeface="Times New Roman"/>
              </a:rPr>
              <a:t>&lt;</a:t>
            </a:r>
            <a:r>
              <a:rPr lang="en-US" dirty="0" err="1">
                <a:solidFill>
                  <a:schemeClr val="accent1"/>
                </a:solidFill>
                <a:latin typeface="Times New Roman"/>
                <a:cs typeface="Times New Roman"/>
              </a:rPr>
              <a:t>em</a:t>
            </a:r>
            <a:r>
              <a:rPr lang="en-US" dirty="0">
                <a:solidFill>
                  <a:schemeClr val="accent1"/>
                </a:solidFill>
                <a:latin typeface="Times New Roman"/>
                <a:cs typeface="Times New Roman"/>
              </a:rPr>
              <a:t>&gt;:</a:t>
            </a:r>
            <a:r>
              <a:rPr lang="en-US" dirty="0">
                <a:latin typeface="Times New Roman"/>
                <a:cs typeface="Times New Roman"/>
              </a:rPr>
              <a:t> emphasized text. Part of a paragraph (or heading or similar) that you want to give emphasis: important words.</a:t>
            </a:r>
            <a:endParaRPr lang="en-US">
              <a:latin typeface="Times New Roman"/>
              <a:ea typeface="+mn-lt"/>
              <a:cs typeface="+mn-lt"/>
            </a:endParaRPr>
          </a:p>
          <a:p>
            <a:pPr marL="742950" lvl="1" indent="-285750" defTabSz="914400">
              <a:buFont typeface="Arial" panose="020B0604020202020204" pitchFamily="34" charset="0"/>
              <a:buChar char="•"/>
            </a:pPr>
            <a:r>
              <a:rPr lang="en-US" dirty="0">
                <a:solidFill>
                  <a:schemeClr val="accent1"/>
                </a:solidFill>
                <a:latin typeface="Times New Roman"/>
                <a:cs typeface="Times New Roman"/>
              </a:rPr>
              <a:t>&lt;ul&gt;:</a:t>
            </a:r>
            <a:r>
              <a:rPr lang="en-US" dirty="0">
                <a:latin typeface="Times New Roman"/>
                <a:cs typeface="Times New Roman"/>
              </a:rPr>
              <a:t> an </a:t>
            </a:r>
            <a:r>
              <a:rPr lang="en-US" i="1" dirty="0">
                <a:latin typeface="Times New Roman"/>
                <a:cs typeface="Times New Roman"/>
              </a:rPr>
              <a:t>unordered</a:t>
            </a:r>
            <a:r>
              <a:rPr lang="en-US" dirty="0">
                <a:latin typeface="Times New Roman"/>
                <a:cs typeface="Times New Roman"/>
              </a:rPr>
              <a:t> list. A </a:t>
            </a:r>
            <a:r>
              <a:rPr lang="en-US" dirty="0" err="1">
                <a:latin typeface="Times New Roman"/>
                <a:cs typeface="Times New Roman"/>
              </a:rPr>
              <a:t>bulletted</a:t>
            </a:r>
            <a:r>
              <a:rPr lang="en-US" dirty="0">
                <a:latin typeface="Times New Roman"/>
                <a:cs typeface="Times New Roman"/>
              </a:rPr>
              <a:t> list where the order of items isn't important. Can contain only list items.</a:t>
            </a:r>
            <a:endParaRPr lang="en-US">
              <a:latin typeface="Times New Roman"/>
              <a:ea typeface="+mn-lt"/>
              <a:cs typeface="+mn-lt"/>
            </a:endParaRPr>
          </a:p>
          <a:p>
            <a:pPr marL="742950" lvl="1" indent="-285750" defTabSz="914400">
              <a:buFont typeface="Arial" panose="020B0604020202020204" pitchFamily="34" charset="0"/>
              <a:buChar char="•"/>
            </a:pPr>
            <a:r>
              <a:rPr lang="en-US" dirty="0">
                <a:solidFill>
                  <a:schemeClr val="accent1"/>
                </a:solidFill>
                <a:latin typeface="Times New Roman"/>
                <a:cs typeface="Times New Roman"/>
              </a:rPr>
              <a:t>&lt;li&gt;: </a:t>
            </a:r>
            <a:r>
              <a:rPr lang="en-US" dirty="0">
                <a:latin typeface="Times New Roman"/>
                <a:cs typeface="Times New Roman"/>
              </a:rPr>
              <a:t>a list item. Must go in a &lt;ul&gt; (or other list structure).</a:t>
            </a:r>
            <a:endParaRPr lang="en-US" dirty="0">
              <a:latin typeface="Times New Roman"/>
              <a:ea typeface="+mn-lt"/>
              <a:cs typeface="+mn-lt"/>
            </a:endParaRPr>
          </a:p>
          <a:p>
            <a:pPr marL="285750" indent="-285750" defTabSz="914400">
              <a:buFont typeface="Arial" panose="020B0604020202020204" pitchFamily="34" charset="0"/>
              <a:buChar char="•"/>
            </a:pPr>
            <a:r>
              <a:rPr lang="en-US" dirty="0">
                <a:latin typeface="Times New Roman"/>
                <a:cs typeface="Times New Roman"/>
              </a:rPr>
              <a:t>Now we have enough to recreate the Markdown example from earlier in HTML:</a:t>
            </a:r>
            <a:endParaRPr lang="en-US" dirty="0">
              <a:latin typeface="Times New Roman"/>
              <a:cs typeface="Calibri" panose="020F0502020204030204"/>
            </a:endParaRPr>
          </a:p>
          <a:p>
            <a:pPr marL="742950" lvl="1" indent="-285750" defTabSz="914400">
              <a:buFont typeface="Arial" panose="020B0604020202020204" pitchFamily="34" charset="0"/>
              <a:buChar char="•"/>
            </a:pPr>
            <a:r>
              <a:rPr lang="en-US" dirty="0">
                <a:solidFill>
                  <a:schemeClr val="accent1"/>
                </a:solidFill>
                <a:latin typeface="Times New Roman"/>
                <a:cs typeface="Times New Roman"/>
              </a:rPr>
              <a:t>&lt;p&gt;</a:t>
            </a:r>
            <a:r>
              <a:rPr lang="en-US" dirty="0">
                <a:latin typeface="Times New Roman"/>
                <a:cs typeface="Times New Roman"/>
              </a:rPr>
              <a:t>Line with an </a:t>
            </a:r>
            <a:r>
              <a:rPr lang="en-US" dirty="0">
                <a:solidFill>
                  <a:schemeClr val="accent1"/>
                </a:solidFill>
                <a:latin typeface="Times New Roman"/>
                <a:cs typeface="Times New Roman"/>
              </a:rPr>
              <a:t>&lt;</a:t>
            </a:r>
            <a:r>
              <a:rPr lang="en-US" dirty="0" err="1">
                <a:solidFill>
                  <a:schemeClr val="accent1"/>
                </a:solidFill>
                <a:latin typeface="Times New Roman"/>
                <a:cs typeface="Times New Roman"/>
              </a:rPr>
              <a:t>em</a:t>
            </a:r>
            <a:r>
              <a:rPr lang="en-US" dirty="0">
                <a:solidFill>
                  <a:schemeClr val="accent1"/>
                </a:solidFill>
                <a:latin typeface="Times New Roman"/>
                <a:cs typeface="Times New Roman"/>
              </a:rPr>
              <a:t>&gt;</a:t>
            </a:r>
            <a:r>
              <a:rPr lang="en-US" dirty="0">
                <a:latin typeface="Times New Roman"/>
                <a:cs typeface="Times New Roman"/>
              </a:rPr>
              <a:t>important</a:t>
            </a:r>
            <a:r>
              <a:rPr lang="en-US" dirty="0">
                <a:solidFill>
                  <a:schemeClr val="accent1"/>
                </a:solidFill>
                <a:latin typeface="Times New Roman"/>
                <a:cs typeface="Times New Roman"/>
              </a:rPr>
              <a:t>&lt;/</a:t>
            </a:r>
            <a:r>
              <a:rPr lang="en-US" dirty="0" err="1">
                <a:solidFill>
                  <a:schemeClr val="accent1"/>
                </a:solidFill>
                <a:latin typeface="Times New Roman"/>
                <a:cs typeface="Times New Roman"/>
              </a:rPr>
              <a:t>em</a:t>
            </a:r>
            <a:r>
              <a:rPr lang="en-US" dirty="0">
                <a:solidFill>
                  <a:schemeClr val="accent1"/>
                </a:solidFill>
                <a:latin typeface="Times New Roman"/>
                <a:cs typeface="Times New Roman"/>
              </a:rPr>
              <a:t>&gt; </a:t>
            </a:r>
            <a:r>
              <a:rPr lang="en-US" dirty="0">
                <a:latin typeface="Times New Roman"/>
                <a:cs typeface="Times New Roman"/>
              </a:rPr>
              <a:t>word.</a:t>
            </a:r>
            <a:r>
              <a:rPr lang="en-US" dirty="0">
                <a:solidFill>
                  <a:schemeClr val="accent1"/>
                </a:solidFill>
                <a:latin typeface="Times New Roman"/>
                <a:cs typeface="Times New Roman"/>
              </a:rPr>
              <a:t>&lt;/p&gt;</a:t>
            </a:r>
            <a:r>
              <a:rPr lang="en-US" dirty="0">
                <a:latin typeface="Times New Roman"/>
                <a:cs typeface="Times New Roman"/>
              </a:rPr>
              <a:t> </a:t>
            </a:r>
            <a:endParaRPr lang="en-US">
              <a:latin typeface="Times New Roman"/>
              <a:ea typeface="+mn-lt"/>
              <a:cs typeface="+mn-lt"/>
            </a:endParaRPr>
          </a:p>
          <a:p>
            <a:pPr marL="742950" lvl="1" indent="-285750" defTabSz="914400">
              <a:buFont typeface="Arial" panose="020B0604020202020204" pitchFamily="34" charset="0"/>
              <a:buChar char="•"/>
            </a:pPr>
            <a:r>
              <a:rPr lang="en-US" dirty="0">
                <a:solidFill>
                  <a:schemeClr val="accent1"/>
                </a:solidFill>
                <a:latin typeface="Times New Roman"/>
                <a:cs typeface="Times New Roman"/>
              </a:rPr>
              <a:t>&lt;ul&gt; </a:t>
            </a:r>
            <a:endParaRPr lang="en-US">
              <a:solidFill>
                <a:schemeClr val="accent1"/>
              </a:solidFill>
              <a:latin typeface="Times New Roman"/>
              <a:ea typeface="+mn-lt"/>
              <a:cs typeface="+mn-lt"/>
            </a:endParaRPr>
          </a:p>
          <a:p>
            <a:pPr marL="742950" lvl="1" indent="-285750" defTabSz="914400">
              <a:buFont typeface="Arial" panose="020B0604020202020204" pitchFamily="34" charset="0"/>
              <a:buChar char="•"/>
            </a:pPr>
            <a:r>
              <a:rPr lang="en-US" dirty="0">
                <a:solidFill>
                  <a:schemeClr val="accent1"/>
                </a:solidFill>
                <a:latin typeface="Times New Roman"/>
                <a:cs typeface="Times New Roman"/>
              </a:rPr>
              <a:t>&lt;li&gt;</a:t>
            </a:r>
            <a:r>
              <a:rPr lang="en-US" dirty="0">
                <a:latin typeface="Times New Roman"/>
                <a:cs typeface="Times New Roman"/>
              </a:rPr>
              <a:t>point one</a:t>
            </a:r>
            <a:r>
              <a:rPr lang="en-US" dirty="0">
                <a:solidFill>
                  <a:schemeClr val="accent1"/>
                </a:solidFill>
                <a:latin typeface="Times New Roman"/>
                <a:cs typeface="Times New Roman"/>
              </a:rPr>
              <a:t>&lt;/li&gt; </a:t>
            </a:r>
            <a:endParaRPr lang="en-US">
              <a:solidFill>
                <a:schemeClr val="accent1"/>
              </a:solidFill>
              <a:latin typeface="Times New Roman"/>
              <a:ea typeface="+mn-lt"/>
              <a:cs typeface="+mn-lt"/>
            </a:endParaRPr>
          </a:p>
          <a:p>
            <a:pPr marL="742950" lvl="1" indent="-285750" defTabSz="914400">
              <a:buFont typeface="Arial" panose="020B0604020202020204" pitchFamily="34" charset="0"/>
              <a:buChar char="•"/>
            </a:pPr>
            <a:r>
              <a:rPr lang="en-US" dirty="0">
                <a:solidFill>
                  <a:schemeClr val="accent1"/>
                </a:solidFill>
                <a:latin typeface="Times New Roman"/>
                <a:cs typeface="Times New Roman"/>
              </a:rPr>
              <a:t>&lt;li&gt;</a:t>
            </a:r>
            <a:r>
              <a:rPr lang="en-US" dirty="0">
                <a:latin typeface="Times New Roman"/>
                <a:cs typeface="Times New Roman"/>
              </a:rPr>
              <a:t>another point</a:t>
            </a:r>
            <a:r>
              <a:rPr lang="en-US" dirty="0">
                <a:solidFill>
                  <a:schemeClr val="accent1"/>
                </a:solidFill>
                <a:latin typeface="Times New Roman"/>
                <a:cs typeface="Times New Roman"/>
              </a:rPr>
              <a:t>&lt;/li&gt; </a:t>
            </a:r>
            <a:endParaRPr lang="en-US">
              <a:solidFill>
                <a:schemeClr val="accent1"/>
              </a:solidFill>
              <a:latin typeface="Times New Roman"/>
              <a:ea typeface="+mn-lt"/>
              <a:cs typeface="+mn-lt"/>
            </a:endParaRPr>
          </a:p>
          <a:p>
            <a:pPr marL="742950" lvl="1" indent="-285750" defTabSz="914400">
              <a:buFont typeface="Arial" panose="020B0604020202020204" pitchFamily="34" charset="0"/>
              <a:buChar char="•"/>
            </a:pPr>
            <a:r>
              <a:rPr lang="en-US" dirty="0">
                <a:solidFill>
                  <a:schemeClr val="accent1"/>
                </a:solidFill>
                <a:latin typeface="Times New Roman"/>
                <a:cs typeface="Times New Roman"/>
              </a:rPr>
              <a:t>&lt;/ul&gt;</a:t>
            </a:r>
            <a:endParaRPr lang="en-US">
              <a:solidFill>
                <a:schemeClr val="accent1"/>
              </a:solidFill>
              <a:latin typeface="Times New Roman"/>
              <a:ea typeface="+mn-lt"/>
              <a:cs typeface="+mn-lt"/>
            </a:endParaRPr>
          </a:p>
          <a:p>
            <a:pPr marL="285750" indent="-285750" defTabSz="914400">
              <a:buFont typeface="Arial" panose="020B0604020202020204" pitchFamily="34" charset="0"/>
              <a:buChar char="•"/>
            </a:pPr>
            <a:r>
              <a:rPr lang="en-US" dirty="0">
                <a:latin typeface="Times New Roman"/>
                <a:cs typeface="Times New Roman"/>
              </a:rPr>
              <a:t>Notice that all the formatting must be done with HTML (and later CSS). That is, a line break in the HTML code has no effect on the browser display.</a:t>
            </a:r>
            <a:endParaRPr lang="en-US">
              <a:latin typeface="Times New Roman"/>
              <a:ea typeface="+mn-lt"/>
              <a:cs typeface="+mn-lt"/>
            </a:endParaRPr>
          </a:p>
        </p:txBody>
      </p:sp>
    </p:spTree>
    <p:extLst>
      <p:ext uri="{BB962C8B-B14F-4D97-AF65-F5344CB8AC3E}">
        <p14:creationId xmlns:p14="http://schemas.microsoft.com/office/powerpoint/2010/main" val="4175180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923A95B6-1C13-41C4-8EF6-493688771077}"/>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dirty="0">
                <a:solidFill>
                  <a:srgbClr val="FFFFFF"/>
                </a:solidFill>
                <a:latin typeface="+mj-lt"/>
                <a:ea typeface="+mj-ea"/>
                <a:cs typeface="+mj-cs"/>
              </a:rPr>
              <a:t>Meaning in </a:t>
            </a:r>
            <a:r>
              <a:rPr lang="en-US" sz="4000" b="1" kern="1200" dirty="0">
                <a:solidFill>
                  <a:srgbClr val="FFFFFF"/>
                </a:solidFill>
                <a:latin typeface="Times New Roman"/>
                <a:ea typeface="+mj-ea"/>
                <a:cs typeface="Times New Roman"/>
              </a:rPr>
              <a:t>HTML</a:t>
            </a:r>
            <a:r>
              <a:rPr lang="en-US" sz="4000" kern="1200" dirty="0">
                <a:solidFill>
                  <a:srgbClr val="FFFFFF"/>
                </a:solidFill>
                <a:latin typeface="Times New Roman"/>
                <a:ea typeface="+mj-ea"/>
                <a:cs typeface="Times New Roman"/>
              </a:rPr>
              <a:t>​</a:t>
            </a:r>
          </a:p>
        </p:txBody>
      </p:sp>
      <p:sp>
        <p:nvSpPr>
          <p:cNvPr id="2" name="TextBox 1">
            <a:extLst>
              <a:ext uri="{FF2B5EF4-FFF2-40B4-BE49-F238E27FC236}">
                <a16:creationId xmlns:a16="http://schemas.microsoft.com/office/drawing/2014/main" id="{911B7305-6331-46B5-8D2F-51AA3B09C282}"/>
              </a:ext>
            </a:extLst>
          </p:cNvPr>
          <p:cNvSpPr txBox="1"/>
          <p:nvPr/>
        </p:nvSpPr>
        <p:spPr>
          <a:xfrm>
            <a:off x="1179226" y="3092970"/>
            <a:ext cx="9833548" cy="3240315"/>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marL="285750" indent="-228600" defTabSz="914400">
              <a:lnSpc>
                <a:spcPct val="90000"/>
              </a:lnSpc>
              <a:spcAft>
                <a:spcPts val="600"/>
              </a:spcAft>
              <a:buFont typeface="Arial" panose="020B0604020202020204" pitchFamily="34" charset="0"/>
              <a:buChar char="•"/>
            </a:pPr>
            <a:r>
              <a:rPr lang="en-US" sz="2400" dirty="0">
                <a:solidFill>
                  <a:srgbClr val="000000"/>
                </a:solidFill>
                <a:latin typeface="Times New Roman"/>
                <a:cs typeface="Times New Roman"/>
              </a:rPr>
              <a:t>If you look in </a:t>
            </a:r>
            <a:r>
              <a:rPr lang="en-US" sz="2400" dirty="0">
                <a:solidFill>
                  <a:srgbClr val="000000"/>
                </a:solidFill>
                <a:latin typeface="Times New Roman"/>
                <a:cs typeface="Times New Roman"/>
                <a:hlinkClick r:id="rId3"/>
              </a:rPr>
              <a:t>the HTML reference</a:t>
            </a:r>
            <a:r>
              <a:rPr lang="en-US" sz="2400" dirty="0">
                <a:solidFill>
                  <a:srgbClr val="000000"/>
                </a:solidFill>
                <a:latin typeface="Times New Roman"/>
                <a:cs typeface="Times New Roman"/>
              </a:rPr>
              <a:t> we're using (or any good HTML documentation), you'll see that the HTML tags are defined by </a:t>
            </a:r>
            <a:r>
              <a:rPr lang="en-US" sz="2400" i="1" dirty="0">
                <a:solidFill>
                  <a:srgbClr val="000000"/>
                </a:solidFill>
                <a:latin typeface="Times New Roman"/>
                <a:cs typeface="Times New Roman"/>
              </a:rPr>
              <a:t>their meaning</a:t>
            </a:r>
            <a:r>
              <a:rPr lang="en-US" sz="2400" dirty="0">
                <a:solidFill>
                  <a:srgbClr val="000000"/>
                </a:solidFill>
                <a:latin typeface="Times New Roman"/>
                <a:cs typeface="Times New Roman"/>
              </a:rPr>
              <a:t> not appearance.</a:t>
            </a:r>
            <a:endParaRPr lang="en-US" sz="2400">
              <a:solidFill>
                <a:srgbClr val="000000"/>
              </a:solidFill>
              <a:latin typeface="Calibri" panose="020F0502020204030204"/>
              <a:cs typeface="Calibri" panose="020F0502020204030204"/>
            </a:endParaRPr>
          </a:p>
          <a:p>
            <a:pPr marL="742950" lvl="1" indent="-228600" defTabSz="914400">
              <a:lnSpc>
                <a:spcPct val="90000"/>
              </a:lnSpc>
              <a:spcAft>
                <a:spcPts val="600"/>
              </a:spcAft>
              <a:buFont typeface="Arial" panose="020B0604020202020204" pitchFamily="34" charset="0"/>
              <a:buChar char="•"/>
            </a:pPr>
            <a:r>
              <a:rPr lang="en-US" sz="2400" dirty="0">
                <a:solidFill>
                  <a:srgbClr val="000000"/>
                </a:solidFill>
                <a:latin typeface="Times New Roman"/>
                <a:cs typeface="Times New Roman"/>
              </a:rPr>
              <a:t>e.g. &lt;</a:t>
            </a:r>
            <a:r>
              <a:rPr lang="en-US" sz="2400" dirty="0" err="1">
                <a:solidFill>
                  <a:srgbClr val="000000"/>
                </a:solidFill>
                <a:latin typeface="Times New Roman"/>
                <a:cs typeface="Times New Roman"/>
              </a:rPr>
              <a:t>em</a:t>
            </a:r>
            <a:r>
              <a:rPr lang="en-US" sz="2400" dirty="0">
                <a:solidFill>
                  <a:srgbClr val="000000"/>
                </a:solidFill>
                <a:latin typeface="Times New Roman"/>
                <a:cs typeface="Times New Roman"/>
              </a:rPr>
              <a:t>&gt; is described as like emphasized text, not italics.</a:t>
            </a:r>
          </a:p>
          <a:p>
            <a:pPr marL="514350" lvl="1" defTabSz="914400">
              <a:lnSpc>
                <a:spcPct val="90000"/>
              </a:lnSpc>
              <a:spcAft>
                <a:spcPts val="600"/>
              </a:spcAft>
            </a:pPr>
            <a:endParaRPr lang="en-US" sz="2400" dirty="0">
              <a:solidFill>
                <a:srgbClr val="000000"/>
              </a:solidFill>
              <a:latin typeface="Times New Roman"/>
              <a:cs typeface="Times New Roman"/>
            </a:endParaRPr>
          </a:p>
          <a:p>
            <a:pPr marL="285750" indent="-228600" defTabSz="914400">
              <a:lnSpc>
                <a:spcPct val="90000"/>
              </a:lnSpc>
              <a:spcAft>
                <a:spcPts val="600"/>
              </a:spcAft>
              <a:buFont typeface="Arial" panose="020B0604020202020204" pitchFamily="34" charset="0"/>
              <a:buChar char="•"/>
            </a:pPr>
            <a:r>
              <a:rPr lang="en-US" sz="2400" dirty="0">
                <a:solidFill>
                  <a:srgbClr val="000000"/>
                </a:solidFill>
                <a:latin typeface="Times New Roman"/>
                <a:cs typeface="Times New Roman"/>
              </a:rPr>
              <a:t>When choosing tags for content, pay attention to </a:t>
            </a:r>
            <a:r>
              <a:rPr lang="en-US" sz="2400" b="1" dirty="0">
                <a:solidFill>
                  <a:srgbClr val="000000"/>
                </a:solidFill>
                <a:latin typeface="Times New Roman"/>
                <a:cs typeface="Times New Roman"/>
              </a:rPr>
              <a:t>the meaning</a:t>
            </a:r>
            <a:r>
              <a:rPr lang="en-US" sz="2400" dirty="0">
                <a:solidFill>
                  <a:srgbClr val="000000"/>
                </a:solidFill>
                <a:latin typeface="Times New Roman"/>
                <a:cs typeface="Times New Roman"/>
              </a:rPr>
              <a:t> of tags, not what they look like. We'll make our content look the way we want later.</a:t>
            </a:r>
          </a:p>
        </p:txBody>
      </p:sp>
    </p:spTree>
    <p:extLst>
      <p:ext uri="{BB962C8B-B14F-4D97-AF65-F5344CB8AC3E}">
        <p14:creationId xmlns:p14="http://schemas.microsoft.com/office/powerpoint/2010/main" val="2981406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57BD92D0-26E7-485B-A977-823458AA5F8E}"/>
              </a:ext>
            </a:extLst>
          </p:cNvPr>
          <p:cNvSpPr txBox="1"/>
          <p:nvPr/>
        </p:nvSpPr>
        <p:spPr>
          <a:xfrm>
            <a:off x="1179226" y="826680"/>
            <a:ext cx="9833548" cy="1325563"/>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defTabSz="914400">
              <a:lnSpc>
                <a:spcPct val="90000"/>
              </a:lnSpc>
              <a:spcBef>
                <a:spcPct val="0"/>
              </a:spcBef>
              <a:spcAft>
                <a:spcPts val="600"/>
              </a:spcAft>
            </a:pPr>
            <a:r>
              <a:rPr lang="en-US" sz="4000" b="1" kern="1200">
                <a:solidFill>
                  <a:srgbClr val="FFFFFF"/>
                </a:solidFill>
                <a:latin typeface="+mj-lt"/>
                <a:ea typeface="+mj-ea"/>
                <a:cs typeface="+mj-cs"/>
              </a:rPr>
              <a:t>Attributes</a:t>
            </a:r>
            <a:r>
              <a:rPr lang="en-US" sz="4000" kern="1200">
                <a:solidFill>
                  <a:srgbClr val="FFFFFF"/>
                </a:solidFill>
                <a:latin typeface="+mj-lt"/>
                <a:ea typeface="+mj-ea"/>
                <a:cs typeface="+mj-cs"/>
              </a:rPr>
              <a:t>​</a:t>
            </a:r>
          </a:p>
        </p:txBody>
      </p:sp>
      <p:sp>
        <p:nvSpPr>
          <p:cNvPr id="2" name="TextBox 1">
            <a:extLst>
              <a:ext uri="{FF2B5EF4-FFF2-40B4-BE49-F238E27FC236}">
                <a16:creationId xmlns:a16="http://schemas.microsoft.com/office/drawing/2014/main" id="{773877A8-404C-49F3-91DF-122E1F2785A2}"/>
              </a:ext>
            </a:extLst>
          </p:cNvPr>
          <p:cNvSpPr txBox="1"/>
          <p:nvPr/>
        </p:nvSpPr>
        <p:spPr>
          <a:xfrm>
            <a:off x="1078585" y="2862932"/>
            <a:ext cx="9833548" cy="3542240"/>
          </a:xfrm>
          <a:prstGeom prst="rect">
            <a:avLst/>
          </a:prstGeom>
        </p:spPr>
        <p:txBody>
          <a:bodyPr rot="0" spcFirstLastPara="0" vertOverflow="overflow" horzOverflow="overflow" vert="horz" lIns="91440" tIns="45720" rIns="91440" bIns="45720" numCol="1" spcCol="0" rtlCol="0" fromWordArt="0" anchor="t" anchorCtr="0" forceAA="0" compatLnSpc="1">
            <a:prstTxWarp prst="textNoShape">
              <a:avLst/>
            </a:prstTxWarp>
            <a:noAutofit/>
          </a:bodyPr>
          <a:lstStyle/>
          <a:p>
            <a:pPr marL="285750" indent="-285750" defTabSz="914400">
              <a:buFont typeface="Arial" panose="020B0604020202020204" pitchFamily="34" charset="0"/>
              <a:buChar char="•"/>
            </a:pPr>
            <a:r>
              <a:rPr lang="en-US" sz="2000" dirty="0">
                <a:latin typeface="Times New Roman"/>
                <a:cs typeface="Times New Roman"/>
              </a:rPr>
              <a:t>The &lt;meta&gt; element we used in the first HTML page we had:</a:t>
            </a:r>
          </a:p>
          <a:p>
            <a:pPr marL="742950" lvl="1" indent="-285750" defTabSz="914400">
              <a:buFont typeface="Arial" panose="020B0604020202020204" pitchFamily="34" charset="0"/>
              <a:buChar char="•"/>
            </a:pPr>
            <a:r>
              <a:rPr lang="en-US" sz="2000" dirty="0">
                <a:solidFill>
                  <a:srgbClr val="0000FF"/>
                </a:solidFill>
                <a:latin typeface="Times New Roman"/>
                <a:cs typeface="Times New Roman"/>
              </a:rPr>
              <a:t>&lt;meta </a:t>
            </a:r>
            <a:r>
              <a:rPr lang="en-US" sz="2000" dirty="0">
                <a:solidFill>
                  <a:srgbClr val="FF0000"/>
                </a:solidFill>
                <a:latin typeface="Times New Roman"/>
                <a:cs typeface="Times New Roman"/>
              </a:rPr>
              <a:t>charset</a:t>
            </a:r>
            <a:r>
              <a:rPr lang="en-US" sz="2000" dirty="0">
                <a:solidFill>
                  <a:srgbClr val="0000FF"/>
                </a:solidFill>
                <a:latin typeface="Times New Roman"/>
                <a:cs typeface="Times New Roman"/>
              </a:rPr>
              <a:t>=</a:t>
            </a:r>
            <a:r>
              <a:rPr lang="en-US" sz="2000" dirty="0">
                <a:solidFill>
                  <a:srgbClr val="A31515"/>
                </a:solidFill>
                <a:latin typeface="Times New Roman"/>
                <a:cs typeface="Times New Roman"/>
              </a:rPr>
              <a:t>"UTF-8"</a:t>
            </a:r>
            <a:r>
              <a:rPr lang="en-US" sz="2000" dirty="0">
                <a:solidFill>
                  <a:srgbClr val="0000FF"/>
                </a:solidFill>
                <a:latin typeface="Times New Roman"/>
                <a:cs typeface="Times New Roman"/>
              </a:rPr>
              <a:t> /&gt;</a:t>
            </a:r>
            <a:r>
              <a:rPr lang="en-US" sz="2000" dirty="0">
                <a:latin typeface="Times New Roman"/>
                <a:cs typeface="Times New Roman"/>
              </a:rPr>
              <a:t>What's the charset="UTF-8" part? None of the other tags had that.</a:t>
            </a:r>
          </a:p>
          <a:p>
            <a:pPr marL="742950" lvl="1" indent="-285750" defTabSz="914400">
              <a:buFont typeface="Arial" panose="020B0604020202020204" pitchFamily="34" charset="0"/>
              <a:buChar char="•"/>
            </a:pPr>
            <a:r>
              <a:rPr lang="en-US" sz="2000" dirty="0">
                <a:latin typeface="Times New Roman"/>
                <a:cs typeface="Times New Roman"/>
              </a:rPr>
              <a:t>Here, charset is an </a:t>
            </a:r>
            <a:r>
              <a:rPr lang="en-US" sz="2000" i="1" dirty="0">
                <a:solidFill>
                  <a:srgbClr val="000000"/>
                </a:solidFill>
                <a:latin typeface="Times New Roman"/>
                <a:cs typeface="Times New Roman"/>
              </a:rPr>
              <a:t>attribute</a:t>
            </a:r>
            <a:r>
              <a:rPr lang="en-US" sz="2000" dirty="0">
                <a:latin typeface="Times New Roman"/>
                <a:cs typeface="Times New Roman"/>
              </a:rPr>
              <a:t>. Attributes change the behavior or meaning of an element.</a:t>
            </a:r>
            <a:endParaRPr lang="en-US" sz="2000" dirty="0">
              <a:latin typeface="Times New Roman"/>
              <a:ea typeface="+mn-lt"/>
              <a:cs typeface="Times New Roman"/>
            </a:endParaRPr>
          </a:p>
          <a:p>
            <a:pPr marL="742950" lvl="1" indent="-285750" defTabSz="914400">
              <a:buFont typeface="Arial" panose="020B0604020202020204" pitchFamily="34" charset="0"/>
              <a:buChar char="•"/>
            </a:pPr>
            <a:r>
              <a:rPr lang="en-US" sz="2000" dirty="0">
                <a:latin typeface="Times New Roman"/>
                <a:cs typeface="Times New Roman"/>
              </a:rPr>
              <a:t>Attributes have a </a:t>
            </a:r>
            <a:r>
              <a:rPr lang="en-US" sz="2000" i="1" dirty="0">
                <a:solidFill>
                  <a:srgbClr val="000000"/>
                </a:solidFill>
                <a:latin typeface="Times New Roman"/>
                <a:cs typeface="Times New Roman"/>
              </a:rPr>
              <a:t>value</a:t>
            </a:r>
            <a:r>
              <a:rPr lang="en-US" sz="2000" dirty="0">
                <a:latin typeface="Times New Roman"/>
                <a:cs typeface="Times New Roman"/>
              </a:rPr>
              <a:t>: UTF-8 in this example.</a:t>
            </a:r>
            <a:endParaRPr lang="en-US" sz="2000">
              <a:latin typeface="Times New Roman"/>
              <a:ea typeface="+mn-lt"/>
              <a:cs typeface="Times New Roman"/>
            </a:endParaRPr>
          </a:p>
          <a:p>
            <a:pPr marL="285750" indent="-285750" defTabSz="914400">
              <a:buFont typeface="Arial" panose="020B0604020202020204" pitchFamily="34" charset="0"/>
              <a:buChar char="•"/>
            </a:pPr>
            <a:r>
              <a:rPr lang="en-US" sz="2000" dirty="0">
                <a:latin typeface="Times New Roman"/>
                <a:cs typeface="Times New Roman"/>
              </a:rPr>
              <a:t>Another example: there is an &lt;</a:t>
            </a:r>
            <a:r>
              <a:rPr lang="en-US" sz="2000" dirty="0" err="1">
                <a:latin typeface="Times New Roman"/>
                <a:cs typeface="Times New Roman"/>
              </a:rPr>
              <a:t>abbr</a:t>
            </a:r>
            <a:r>
              <a:rPr lang="en-US" sz="2000" dirty="0">
                <a:latin typeface="Times New Roman"/>
                <a:cs typeface="Times New Roman"/>
              </a:rPr>
              <a:t>&gt; tag to indicate abbreviations.</a:t>
            </a:r>
          </a:p>
          <a:p>
            <a:pPr marL="742950" lvl="1" indent="-285750" defTabSz="914400">
              <a:buFont typeface="Arial" panose="020B0604020202020204" pitchFamily="34" charset="0"/>
              <a:buChar char="•"/>
            </a:pPr>
            <a:r>
              <a:rPr lang="en-US" sz="2000" dirty="0">
                <a:solidFill>
                  <a:srgbClr val="0000FF"/>
                </a:solidFill>
                <a:latin typeface="Times New Roman"/>
                <a:cs typeface="Times New Roman"/>
              </a:rPr>
              <a:t>&lt;</a:t>
            </a:r>
            <a:r>
              <a:rPr lang="en-US" sz="2000" dirty="0" err="1">
                <a:solidFill>
                  <a:srgbClr val="0000FF"/>
                </a:solidFill>
                <a:latin typeface="Times New Roman"/>
                <a:cs typeface="Times New Roman"/>
              </a:rPr>
              <a:t>abbr</a:t>
            </a:r>
            <a:r>
              <a:rPr lang="en-US" sz="2000" dirty="0">
                <a:solidFill>
                  <a:srgbClr val="0000FF"/>
                </a:solidFill>
                <a:latin typeface="Times New Roman"/>
                <a:cs typeface="Times New Roman"/>
              </a:rPr>
              <a:t>&gt;</a:t>
            </a:r>
            <a:r>
              <a:rPr lang="en-US" sz="2000" dirty="0">
                <a:latin typeface="Times New Roman"/>
                <a:cs typeface="Times New Roman"/>
              </a:rPr>
              <a:t>SFU</a:t>
            </a:r>
            <a:r>
              <a:rPr lang="en-US" sz="2000" dirty="0">
                <a:solidFill>
                  <a:srgbClr val="0000FF"/>
                </a:solidFill>
                <a:latin typeface="Times New Roman"/>
                <a:cs typeface="Times New Roman"/>
              </a:rPr>
              <a:t>&lt;/</a:t>
            </a:r>
            <a:r>
              <a:rPr lang="en-US" sz="2000" dirty="0" err="1">
                <a:solidFill>
                  <a:srgbClr val="0000FF"/>
                </a:solidFill>
                <a:latin typeface="Times New Roman"/>
                <a:cs typeface="Times New Roman"/>
              </a:rPr>
              <a:t>abbr</a:t>
            </a:r>
            <a:r>
              <a:rPr lang="en-US" sz="2000" dirty="0">
                <a:solidFill>
                  <a:srgbClr val="0000FF"/>
                </a:solidFill>
                <a:latin typeface="Times New Roman"/>
                <a:cs typeface="Times New Roman"/>
              </a:rPr>
              <a:t>&gt;</a:t>
            </a:r>
            <a:r>
              <a:rPr lang="en-US" sz="2000" dirty="0">
                <a:latin typeface="Times New Roman"/>
                <a:cs typeface="Times New Roman"/>
              </a:rPr>
              <a:t>… but it's not very interesting to say that this </a:t>
            </a:r>
            <a:r>
              <a:rPr lang="en-US" sz="2000" i="1" dirty="0">
                <a:latin typeface="Times New Roman"/>
                <a:cs typeface="Times New Roman"/>
              </a:rPr>
              <a:t>is</a:t>
            </a:r>
            <a:r>
              <a:rPr lang="en-US" sz="2000" dirty="0">
                <a:latin typeface="Times New Roman"/>
                <a:cs typeface="Times New Roman"/>
              </a:rPr>
              <a:t> abbreviation. We'd also like to specify what it's an abbreviation </a:t>
            </a:r>
            <a:r>
              <a:rPr lang="en-US" sz="2000" i="1" dirty="0">
                <a:latin typeface="Times New Roman"/>
                <a:cs typeface="Times New Roman"/>
              </a:rPr>
              <a:t>for</a:t>
            </a:r>
            <a:r>
              <a:rPr lang="en-US" sz="2000" dirty="0">
                <a:latin typeface="Times New Roman"/>
                <a:cs typeface="Times New Roman"/>
              </a:rPr>
              <a:t>.</a:t>
            </a:r>
          </a:p>
          <a:p>
            <a:pPr marL="285750" indent="-285750" defTabSz="914400">
              <a:buFont typeface="Arial" panose="020B0604020202020204" pitchFamily="34" charset="0"/>
              <a:buChar char="•"/>
            </a:pPr>
            <a:r>
              <a:rPr lang="en-US" sz="2000" dirty="0">
                <a:latin typeface="Times New Roman"/>
                <a:cs typeface="Times New Roman"/>
              </a:rPr>
              <a:t>The title attribute can be used with &lt;</a:t>
            </a:r>
            <a:r>
              <a:rPr lang="en-US" sz="2000" dirty="0" err="1">
                <a:latin typeface="Times New Roman"/>
                <a:cs typeface="Times New Roman"/>
              </a:rPr>
              <a:t>abbr</a:t>
            </a:r>
            <a:r>
              <a:rPr lang="en-US" sz="2000" dirty="0">
                <a:latin typeface="Times New Roman"/>
                <a:cs typeface="Times New Roman"/>
              </a:rPr>
              <a:t>&gt; to give the full expansion of the abbreviation:</a:t>
            </a:r>
          </a:p>
          <a:p>
            <a:pPr marL="742950" lvl="1" indent="-285750" defTabSz="914400">
              <a:buFont typeface="Arial" panose="020B0604020202020204" pitchFamily="34" charset="0"/>
              <a:buChar char="•"/>
            </a:pPr>
            <a:r>
              <a:rPr lang="en-US" sz="2000" dirty="0">
                <a:solidFill>
                  <a:srgbClr val="0000FF"/>
                </a:solidFill>
                <a:latin typeface="Times New Roman"/>
                <a:cs typeface="Times New Roman"/>
              </a:rPr>
              <a:t>&lt;</a:t>
            </a:r>
            <a:r>
              <a:rPr lang="en-US" sz="2000" dirty="0" err="1">
                <a:solidFill>
                  <a:srgbClr val="0000FF"/>
                </a:solidFill>
                <a:latin typeface="Times New Roman"/>
                <a:cs typeface="Times New Roman"/>
              </a:rPr>
              <a:t>abbr</a:t>
            </a:r>
            <a:r>
              <a:rPr lang="en-US" sz="2000" dirty="0">
                <a:solidFill>
                  <a:srgbClr val="0000FF"/>
                </a:solidFill>
                <a:latin typeface="Times New Roman"/>
                <a:cs typeface="Times New Roman"/>
              </a:rPr>
              <a:t> </a:t>
            </a:r>
            <a:r>
              <a:rPr lang="en-US" sz="2000" dirty="0">
                <a:solidFill>
                  <a:srgbClr val="FF0000"/>
                </a:solidFill>
                <a:latin typeface="Times New Roman"/>
                <a:cs typeface="Times New Roman"/>
              </a:rPr>
              <a:t>title</a:t>
            </a:r>
            <a:r>
              <a:rPr lang="en-US" sz="2000" dirty="0">
                <a:solidFill>
                  <a:srgbClr val="0000FF"/>
                </a:solidFill>
                <a:latin typeface="Times New Roman"/>
                <a:cs typeface="Times New Roman"/>
              </a:rPr>
              <a:t>=</a:t>
            </a:r>
            <a:r>
              <a:rPr lang="en-US" sz="2000" dirty="0">
                <a:solidFill>
                  <a:srgbClr val="A31515"/>
                </a:solidFill>
                <a:latin typeface="Times New Roman"/>
                <a:cs typeface="Times New Roman"/>
              </a:rPr>
              <a:t>"Simon Fraser University"</a:t>
            </a:r>
            <a:r>
              <a:rPr lang="en-US" sz="2000" dirty="0">
                <a:solidFill>
                  <a:srgbClr val="0000FF"/>
                </a:solidFill>
                <a:latin typeface="Times New Roman"/>
                <a:cs typeface="Times New Roman"/>
              </a:rPr>
              <a:t>&gt;</a:t>
            </a:r>
            <a:r>
              <a:rPr lang="en-US" sz="2000" dirty="0">
                <a:latin typeface="Times New Roman"/>
                <a:cs typeface="Times New Roman"/>
              </a:rPr>
              <a:t>SFU</a:t>
            </a:r>
            <a:r>
              <a:rPr lang="en-US" sz="2000" dirty="0">
                <a:solidFill>
                  <a:srgbClr val="0000FF"/>
                </a:solidFill>
                <a:latin typeface="Times New Roman"/>
                <a:cs typeface="Times New Roman"/>
              </a:rPr>
              <a:t>&lt;/</a:t>
            </a:r>
            <a:r>
              <a:rPr lang="en-US" sz="2000" dirty="0" err="1">
                <a:solidFill>
                  <a:srgbClr val="0000FF"/>
                </a:solidFill>
                <a:latin typeface="Times New Roman"/>
                <a:cs typeface="Times New Roman"/>
              </a:rPr>
              <a:t>abbr</a:t>
            </a:r>
            <a:r>
              <a:rPr lang="en-US" sz="2000" dirty="0">
                <a:solidFill>
                  <a:srgbClr val="0000FF"/>
                </a:solidFill>
                <a:latin typeface="Times New Roman"/>
                <a:cs typeface="Times New Roman"/>
              </a:rPr>
              <a:t>&gt;</a:t>
            </a:r>
            <a:r>
              <a:rPr lang="en-US" sz="2000" dirty="0">
                <a:latin typeface="Times New Roman"/>
                <a:cs typeface="Times New Roman"/>
              </a:rPr>
              <a:t>Browsers generally show the title as a tooltip if you mouse-over the text: SFU.</a:t>
            </a:r>
            <a:endParaRPr lang="en-US" sz="2000">
              <a:latin typeface="Times New Roman"/>
              <a:cs typeface="Times New Roman"/>
            </a:endParaRPr>
          </a:p>
        </p:txBody>
      </p:sp>
    </p:spTree>
    <p:extLst>
      <p:ext uri="{BB962C8B-B14F-4D97-AF65-F5344CB8AC3E}">
        <p14:creationId xmlns:p14="http://schemas.microsoft.com/office/powerpoint/2010/main" val="417523474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Circuit</Template>
  <TotalTime>0</TotalTime>
  <Words>0</Words>
  <Application>Microsoft Office PowerPoint</Application>
  <PresentationFormat>Widescreen</PresentationFormat>
  <Paragraphs>0</Paragraphs>
  <Slides>33</Slides>
  <Notes>7</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Intro to the Internet and WWW CMPT 165, Spring 2020 Markup and HTML </vt:lpstr>
      <vt:lpstr>Markup and HTML</vt:lpstr>
      <vt:lpstr>Markup and HTML</vt:lpstr>
      <vt:lpstr>HTML Tags</vt:lpstr>
      <vt:lpstr>HTML Tags</vt:lpstr>
      <vt:lpstr>Basic Tags</vt:lpstr>
      <vt:lpstr>PowerPoint Presentation</vt:lpstr>
      <vt:lpstr>PowerPoint Presentation</vt:lpstr>
      <vt:lpstr>PowerPoint Presentation</vt:lpstr>
      <vt:lpstr>PowerPoint Presentation</vt:lpstr>
      <vt:lpstr>Links and Empty Tags</vt:lpstr>
      <vt:lpstr>SEMANTIC MARKUP </vt:lpstr>
      <vt:lpstr>PowerPoint Presentation</vt:lpstr>
      <vt:lpstr>PowerPoint Presentation</vt:lpstr>
      <vt:lpstr>PowerPoint Presentation</vt:lpstr>
      <vt:lpstr>PowerPoint Presentation</vt:lpstr>
      <vt:lpstr>PowerPoint Presentation</vt:lpstr>
      <vt:lpstr>Generic Tags​</vt:lpstr>
      <vt:lpstr>PowerPoint Presentation</vt:lpstr>
      <vt:lpstr>PowerPoint Presentation</vt:lpstr>
      <vt:lpstr>Summary </vt:lpstr>
      <vt:lpstr>PowerPoint Presentation</vt:lpstr>
      <vt:lpstr>PowerPoint Presentation</vt:lpstr>
      <vt:lpstr>URLs: Links and Images </vt:lpstr>
      <vt:lpstr>URLs: Links and Images </vt:lpstr>
      <vt:lpstr>URLs: Links and Images </vt:lpstr>
      <vt:lpstr>PowerPoint Presentation</vt:lpstr>
      <vt:lpstr>PowerPoint Presentation</vt:lpstr>
      <vt:lpstr>PowerPoint Presentation</vt:lpstr>
      <vt:lpstr>Character References​</vt:lpstr>
      <vt:lpstr>Character References  </vt:lpstr>
      <vt:lpstr>Character References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2673</cp:revision>
  <dcterms:created xsi:type="dcterms:W3CDTF">2019-12-24T00:44:17Z</dcterms:created>
  <dcterms:modified xsi:type="dcterms:W3CDTF">2020-01-06T21:03:41Z</dcterms:modified>
</cp:coreProperties>
</file>