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74" r:id="rId4"/>
    <p:sldId id="272" r:id="rId5"/>
    <p:sldId id="273" r:id="rId6"/>
    <p:sldId id="261" r:id="rId7"/>
    <p:sldId id="262" r:id="rId8"/>
    <p:sldId id="275" r:id="rId9"/>
    <p:sldId id="276" r:id="rId10"/>
    <p:sldId id="277" r:id="rId11"/>
    <p:sldId id="278" r:id="rId12"/>
    <p:sldId id="279" r:id="rId13"/>
    <p:sldId id="280" r:id="rId14"/>
    <p:sldId id="281" r:id="rId15"/>
    <p:sldId id="28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E5845D-1C35-496C-B9FF-A71F79D54F7A}" v="537" dt="2019-12-24T01:15:59.444"/>
    <p1510:client id="{6314E158-056F-D1F0-F3D5-F99629F49C85}" v="206" dt="2020-01-03T21:13:35.317"/>
    <p1510:client id="{6AA5F63C-8C81-6D95-3682-7FC709965FEA}" v="637" dt="2020-01-03T22:22:48.402"/>
    <p1510:client id="{84940913-DA7C-47F5-88A6-6ECDD83B6263}" v="4" dt="2020-01-03T23:59:50.728"/>
    <p1510:client id="{D8545736-9758-169B-D3A8-9173DCAB6348}" v="1299" dt="2019-12-24T05:15:38.200"/>
    <p1510:client id="{E42F48EA-08D2-F2EE-7A3C-9066BF825B1C}" v="416" dt="2020-01-03T20:51:34.7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1" autoAdjust="0"/>
    <p:restoredTop sz="94660"/>
  </p:normalViewPr>
  <p:slideViewPr>
    <p:cSldViewPr snapToGrid="0">
      <p:cViewPr varScale="1">
        <p:scale>
          <a:sx n="77" d="100"/>
          <a:sy n="77" d="100"/>
        </p:scale>
        <p:origin x="108" y="2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mar Altrad" userId="S::oaltrad@sfu.ca::2b5dfc3e-8c47-4f71-b862-cf44c15bedb9" providerId="AD" clId="Web-{E42F48EA-08D2-F2EE-7A3C-9066BF825B1C}"/>
    <pc:docChg chg="addSld delSld modSld addMainMaster delMainMaster">
      <pc:chgData name="Omar Altrad" userId="S::oaltrad@sfu.ca::2b5dfc3e-8c47-4f71-b862-cf44c15bedb9" providerId="AD" clId="Web-{E42F48EA-08D2-F2EE-7A3C-9066BF825B1C}" dt="2020-01-03T20:51:34.782" v="407" actId="20577"/>
      <pc:docMkLst>
        <pc:docMk/>
      </pc:docMkLst>
      <pc:sldChg chg="addSp delSp modSp mod setBg modClrScheme setClrOvrMap delDesignElem chgLayout">
        <pc:chgData name="Omar Altrad" userId="S::oaltrad@sfu.ca::2b5dfc3e-8c47-4f71-b862-cf44c15bedb9" providerId="AD" clId="Web-{E42F48EA-08D2-F2EE-7A3C-9066BF825B1C}" dt="2020-01-03T19:40:25.939" v="39"/>
        <pc:sldMkLst>
          <pc:docMk/>
          <pc:sldMk cId="3856144342" sldId="256"/>
        </pc:sldMkLst>
        <pc:spChg chg="mod ord">
          <ac:chgData name="Omar Altrad" userId="S::oaltrad@sfu.ca::2b5dfc3e-8c47-4f71-b862-cf44c15bedb9" providerId="AD" clId="Web-{E42F48EA-08D2-F2EE-7A3C-9066BF825B1C}" dt="2020-01-03T19:40:25.939" v="39"/>
          <ac:spMkLst>
            <pc:docMk/>
            <pc:sldMk cId="3856144342" sldId="256"/>
            <ac:spMk id="2" creationId="{00000000-0000-0000-0000-000000000000}"/>
          </ac:spMkLst>
        </pc:spChg>
        <pc:spChg chg="mod ord">
          <ac:chgData name="Omar Altrad" userId="S::oaltrad@sfu.ca::2b5dfc3e-8c47-4f71-b862-cf44c15bedb9" providerId="AD" clId="Web-{E42F48EA-08D2-F2EE-7A3C-9066BF825B1C}" dt="2020-01-03T19:40:25.939" v="39"/>
          <ac:spMkLst>
            <pc:docMk/>
            <pc:sldMk cId="3856144342" sldId="256"/>
            <ac:spMk id="3" creationId="{00000000-0000-0000-0000-000000000000}"/>
          </ac:spMkLst>
        </pc:spChg>
        <pc:spChg chg="add del">
          <ac:chgData name="Omar Altrad" userId="S::oaltrad@sfu.ca::2b5dfc3e-8c47-4f71-b862-cf44c15bedb9" providerId="AD" clId="Web-{E42F48EA-08D2-F2EE-7A3C-9066BF825B1C}" dt="2020-01-03T19:40:25.939" v="39"/>
          <ac:spMkLst>
            <pc:docMk/>
            <pc:sldMk cId="3856144342" sldId="256"/>
            <ac:spMk id="13" creationId="{053FB2EE-284F-4C87-AB3D-BBF87A9FAB97}"/>
          </ac:spMkLst>
        </pc:spChg>
        <pc:grpChg chg="del">
          <ac:chgData name="Omar Altrad" userId="S::oaltrad@sfu.ca::2b5dfc3e-8c47-4f71-b862-cf44c15bedb9" providerId="AD" clId="Web-{E42F48EA-08D2-F2EE-7A3C-9066BF825B1C}" dt="2020-01-03T19:35:50.313" v="5"/>
          <ac:grpSpMkLst>
            <pc:docMk/>
            <pc:sldMk cId="3856144342" sldId="256"/>
            <ac:grpSpMk id="5" creationId="{82EEA7F3-64E0-47B1-9B06-0677EA6FD79E}"/>
          </ac:grpSpMkLst>
        </pc:grpChg>
        <pc:grpChg chg="add del">
          <ac:chgData name="Omar Altrad" userId="S::oaltrad@sfu.ca::2b5dfc3e-8c47-4f71-b862-cf44c15bedb9" providerId="AD" clId="Web-{E42F48EA-08D2-F2EE-7A3C-9066BF825B1C}" dt="2020-01-03T19:40:25.939" v="39"/>
          <ac:grpSpMkLst>
            <pc:docMk/>
            <pc:sldMk cId="3856144342" sldId="256"/>
            <ac:grpSpMk id="8" creationId="{D2C4BFA1-2075-4901-9E24-E41D1FDD51FD}"/>
          </ac:grpSpMkLst>
        </pc:grpChg>
      </pc:sldChg>
      <pc:sldChg chg="addSp delSp modSp mod setBg modClrScheme setClrOvrMap delDesignElem chgLayout">
        <pc:chgData name="Omar Altrad" userId="S::oaltrad@sfu.ca::2b5dfc3e-8c47-4f71-b862-cf44c15bedb9" providerId="AD" clId="Web-{E42F48EA-08D2-F2EE-7A3C-9066BF825B1C}" dt="2020-01-03T19:54:16.506" v="151" actId="20577"/>
        <pc:sldMkLst>
          <pc:docMk/>
          <pc:sldMk cId="4209687386" sldId="257"/>
        </pc:sldMkLst>
        <pc:spChg chg="del mod">
          <ac:chgData name="Omar Altrad" userId="S::oaltrad@sfu.ca::2b5dfc3e-8c47-4f71-b862-cf44c15bedb9" providerId="AD" clId="Web-{E42F48EA-08D2-F2EE-7A3C-9066BF825B1C}" dt="2020-01-03T19:43:25.144" v="61"/>
          <ac:spMkLst>
            <pc:docMk/>
            <pc:sldMk cId="4209687386" sldId="257"/>
            <ac:spMk id="3" creationId="{27EA38AF-814D-4151-9BFF-84122C4A13F5}"/>
          </ac:spMkLst>
        </pc:spChg>
        <pc:spChg chg="del mod">
          <ac:chgData name="Omar Altrad" userId="S::oaltrad@sfu.ca::2b5dfc3e-8c47-4f71-b862-cf44c15bedb9" providerId="AD" clId="Web-{E42F48EA-08D2-F2EE-7A3C-9066BF825B1C}" dt="2020-01-03T19:44:04.693" v="73"/>
          <ac:spMkLst>
            <pc:docMk/>
            <pc:sldMk cId="4209687386" sldId="257"/>
            <ac:spMk id="5" creationId="{6BC37F93-9648-4E4A-8FAB-69E49A74A685}"/>
          </ac:spMkLst>
        </pc:spChg>
        <pc:spChg chg="add del">
          <ac:chgData name="Omar Altrad" userId="S::oaltrad@sfu.ca::2b5dfc3e-8c47-4f71-b862-cf44c15bedb9" providerId="AD" clId="Web-{E42F48EA-08D2-F2EE-7A3C-9066BF825B1C}" dt="2020-01-03T19:39:16.439" v="24"/>
          <ac:spMkLst>
            <pc:docMk/>
            <pc:sldMk cId="4209687386" sldId="257"/>
            <ac:spMk id="9" creationId="{07E773EB-1EC1-4E49-9DE2-E6F460497242}"/>
          </ac:spMkLst>
        </pc:spChg>
        <pc:spChg chg="add del">
          <ac:chgData name="Omar Altrad" userId="S::oaltrad@sfu.ca::2b5dfc3e-8c47-4f71-b862-cf44c15bedb9" providerId="AD" clId="Web-{E42F48EA-08D2-F2EE-7A3C-9066BF825B1C}" dt="2020-01-03T19:40:28.282" v="40"/>
          <ac:spMkLst>
            <pc:docMk/>
            <pc:sldMk cId="4209687386" sldId="257"/>
            <ac:spMk id="11" creationId="{46C2E80F-49A6-4372-B103-219D417A55ED}"/>
          </ac:spMkLst>
        </pc:spChg>
        <pc:spChg chg="add del">
          <ac:chgData name="Omar Altrad" userId="S::oaltrad@sfu.ca::2b5dfc3e-8c47-4f71-b862-cf44c15bedb9" providerId="AD" clId="Web-{E42F48EA-08D2-F2EE-7A3C-9066BF825B1C}" dt="2020-01-03T19:39:21.204" v="26"/>
          <ac:spMkLst>
            <pc:docMk/>
            <pc:sldMk cId="4209687386" sldId="257"/>
            <ac:spMk id="13" creationId="{CF62D2A7-8207-488C-9F46-316BA81A16C8}"/>
          </ac:spMkLst>
        </pc:spChg>
        <pc:spChg chg="add mod ord">
          <ac:chgData name="Omar Altrad" userId="S::oaltrad@sfu.ca::2b5dfc3e-8c47-4f71-b862-cf44c15bedb9" providerId="AD" clId="Web-{E42F48EA-08D2-F2EE-7A3C-9066BF825B1C}" dt="2020-01-03T19:54:16.506" v="151" actId="20577"/>
          <ac:spMkLst>
            <pc:docMk/>
            <pc:sldMk cId="4209687386" sldId="257"/>
            <ac:spMk id="247" creationId="{6963543D-4895-4035-8ACE-660929EBFC83}"/>
          </ac:spMkLst>
        </pc:spChg>
        <pc:spChg chg="add del mod ord">
          <ac:chgData name="Omar Altrad" userId="S::oaltrad@sfu.ca::2b5dfc3e-8c47-4f71-b862-cf44c15bedb9" providerId="AD" clId="Web-{E42F48EA-08D2-F2EE-7A3C-9066BF825B1C}" dt="2020-01-03T19:43:43.301" v="70"/>
          <ac:spMkLst>
            <pc:docMk/>
            <pc:sldMk cId="4209687386" sldId="257"/>
            <ac:spMk id="248" creationId="{6126A203-4D8F-4DFA-B8C7-B0C7703022B4}"/>
          </ac:spMkLst>
        </pc:spChg>
        <pc:grpChg chg="del">
          <ac:chgData name="Omar Altrad" userId="S::oaltrad@sfu.ca::2b5dfc3e-8c47-4f71-b862-cf44c15bedb9" providerId="AD" clId="Web-{E42F48EA-08D2-F2EE-7A3C-9066BF825B1C}" dt="2020-01-03T19:35:50.313" v="5"/>
          <ac:grpSpMkLst>
            <pc:docMk/>
            <pc:sldMk cId="4209687386" sldId="257"/>
            <ac:grpSpMk id="14" creationId="{96FA2727-C33B-44D1-885B-76DC0424E577}"/>
          </ac:grpSpMkLst>
        </pc:grpChg>
        <pc:graphicFrameChg chg="mod modGraphic">
          <ac:chgData name="Omar Altrad" userId="S::oaltrad@sfu.ca::2b5dfc3e-8c47-4f71-b862-cf44c15bedb9" providerId="AD" clId="Web-{E42F48EA-08D2-F2EE-7A3C-9066BF825B1C}" dt="2020-01-03T19:51:40.256" v="95" actId="20577"/>
          <ac:graphicFrameMkLst>
            <pc:docMk/>
            <pc:sldMk cId="4209687386" sldId="257"/>
            <ac:graphicFrameMk id="7" creationId="{BB3A90D5-40F9-4687-B407-C8815723D690}"/>
          </ac:graphicFrameMkLst>
        </pc:graphicFrameChg>
        <pc:picChg chg="add del">
          <ac:chgData name="Omar Altrad" userId="S::oaltrad@sfu.ca::2b5dfc3e-8c47-4f71-b862-cf44c15bedb9" providerId="AD" clId="Web-{E42F48EA-08D2-F2EE-7A3C-9066BF825B1C}" dt="2020-01-03T19:39:21.204" v="26"/>
          <ac:picMkLst>
            <pc:docMk/>
            <pc:sldMk cId="4209687386" sldId="257"/>
            <ac:picMk id="10" creationId="{5BB13E14-8069-4A40-8FD3-B8251AE99CF6}"/>
          </ac:picMkLst>
        </pc:picChg>
        <pc:picChg chg="del">
          <ac:chgData name="Omar Altrad" userId="S::oaltrad@sfu.ca::2b5dfc3e-8c47-4f71-b862-cf44c15bedb9" providerId="AD" clId="Web-{E42F48EA-08D2-F2EE-7A3C-9066BF825B1C}" dt="2020-01-03T19:35:50.313" v="5"/>
          <ac:picMkLst>
            <pc:docMk/>
            <pc:sldMk cId="4209687386" sldId="257"/>
            <ac:picMk id="12" creationId="{174E31E4-530B-4247-962C-F46F5F66DFFB}"/>
          </ac:picMkLst>
        </pc:picChg>
      </pc:sldChg>
      <pc:sldChg chg="addSp delSp modSp del mod setBg modClrScheme delDesignElem chgLayout">
        <pc:chgData name="Omar Altrad" userId="S::oaltrad@sfu.ca::2b5dfc3e-8c47-4f71-b862-cf44c15bedb9" providerId="AD" clId="Web-{E42F48EA-08D2-F2EE-7A3C-9066BF825B1C}" dt="2020-01-03T20:11:02.337" v="205"/>
        <pc:sldMkLst>
          <pc:docMk/>
          <pc:sldMk cId="2254599777" sldId="258"/>
        </pc:sldMkLst>
        <pc:spChg chg="mod">
          <ac:chgData name="Omar Altrad" userId="S::oaltrad@sfu.ca::2b5dfc3e-8c47-4f71-b862-cf44c15bedb9" providerId="AD" clId="Web-{E42F48EA-08D2-F2EE-7A3C-9066BF825B1C}" dt="2020-01-03T19:53:01.037" v="108" actId="20577"/>
          <ac:spMkLst>
            <pc:docMk/>
            <pc:sldMk cId="2254599777" sldId="258"/>
            <ac:spMk id="2" creationId="{230F21B8-DE66-41C6-A46D-21075D9E7AE5}"/>
          </ac:spMkLst>
        </pc:spChg>
        <pc:spChg chg="mod ord">
          <ac:chgData name="Omar Altrad" userId="S::oaltrad@sfu.ca::2b5dfc3e-8c47-4f71-b862-cf44c15bedb9" providerId="AD" clId="Web-{E42F48EA-08D2-F2EE-7A3C-9066BF825B1C}" dt="2020-01-03T19:52:37.193" v="99" actId="20577"/>
          <ac:spMkLst>
            <pc:docMk/>
            <pc:sldMk cId="2254599777" sldId="258"/>
            <ac:spMk id="4" creationId="{1E124C99-9C8D-4451-9553-7DE3B73B10D3}"/>
          </ac:spMkLst>
        </pc:spChg>
        <pc:spChg chg="add del">
          <ac:chgData name="Omar Altrad" userId="S::oaltrad@sfu.ca::2b5dfc3e-8c47-4f71-b862-cf44c15bedb9" providerId="AD" clId="Web-{E42F48EA-08D2-F2EE-7A3C-9066BF825B1C}" dt="2020-01-03T19:52:23.553" v="97"/>
          <ac:spMkLst>
            <pc:docMk/>
            <pc:sldMk cId="2254599777" sldId="258"/>
            <ac:spMk id="12" creationId="{9A5D6D04-32E9-4AF7-BB82-DB2D0C0B478B}"/>
          </ac:spMkLst>
        </pc:spChg>
        <pc:spChg chg="add del">
          <ac:chgData name="Omar Altrad" userId="S::oaltrad@sfu.ca::2b5dfc3e-8c47-4f71-b862-cf44c15bedb9" providerId="AD" clId="Web-{E42F48EA-08D2-F2EE-7A3C-9066BF825B1C}" dt="2020-01-03T19:52:23.553" v="97"/>
          <ac:spMkLst>
            <pc:docMk/>
            <pc:sldMk cId="2254599777" sldId="258"/>
            <ac:spMk id="13" creationId="{A7487470-DFA4-44D9-BF1D-22C1178E0177}"/>
          </ac:spMkLst>
        </pc:spChg>
        <pc:spChg chg="add del">
          <ac:chgData name="Omar Altrad" userId="S::oaltrad@sfu.ca::2b5dfc3e-8c47-4f71-b862-cf44c15bedb9" providerId="AD" clId="Web-{E42F48EA-08D2-F2EE-7A3C-9066BF825B1C}" dt="2020-01-03T19:52:23.553" v="97"/>
          <ac:spMkLst>
            <pc:docMk/>
            <pc:sldMk cId="2254599777" sldId="258"/>
            <ac:spMk id="19" creationId="{5BEBD55E-3B02-468C-B15C-E3978632EB11}"/>
          </ac:spMkLst>
        </pc:spChg>
        <pc:grpChg chg="del">
          <ac:chgData name="Omar Altrad" userId="S::oaltrad@sfu.ca::2b5dfc3e-8c47-4f71-b862-cf44c15bedb9" providerId="AD" clId="Web-{E42F48EA-08D2-F2EE-7A3C-9066BF825B1C}" dt="2020-01-03T19:35:50.313" v="5"/>
          <ac:grpSpMkLst>
            <pc:docMk/>
            <pc:sldMk cId="2254599777" sldId="258"/>
            <ac:grpSpMk id="17" creationId="{A8F3053C-AA2D-43E7-9127-59111DE0E06D}"/>
          </ac:grpSpMkLst>
        </pc:grpChg>
        <pc:picChg chg="del mod">
          <ac:chgData name="Omar Altrad" userId="S::oaltrad@sfu.ca::2b5dfc3e-8c47-4f71-b862-cf44c15bedb9" providerId="AD" clId="Web-{E42F48EA-08D2-F2EE-7A3C-9066BF825B1C}" dt="2020-01-03T19:53:35.912" v="126"/>
          <ac:picMkLst>
            <pc:docMk/>
            <pc:sldMk cId="2254599777" sldId="258"/>
            <ac:picMk id="8" creationId="{554806C5-4FAB-4460-827B-C552BFCDEFEE}"/>
          </ac:picMkLst>
        </pc:picChg>
        <pc:picChg chg="del mod ord">
          <ac:chgData name="Omar Altrad" userId="S::oaltrad@sfu.ca::2b5dfc3e-8c47-4f71-b862-cf44c15bedb9" providerId="AD" clId="Web-{E42F48EA-08D2-F2EE-7A3C-9066BF825B1C}" dt="2020-01-03T19:53:35.912" v="127"/>
          <ac:picMkLst>
            <pc:docMk/>
            <pc:sldMk cId="2254599777" sldId="258"/>
            <ac:picMk id="10" creationId="{30E6796C-CAAC-496D-9EAF-2FF042ABFD51}"/>
          </ac:picMkLst>
        </pc:picChg>
        <pc:picChg chg="del">
          <ac:chgData name="Omar Altrad" userId="S::oaltrad@sfu.ca::2b5dfc3e-8c47-4f71-b862-cf44c15bedb9" providerId="AD" clId="Web-{E42F48EA-08D2-F2EE-7A3C-9066BF825B1C}" dt="2020-01-03T19:35:50.313" v="5"/>
          <ac:picMkLst>
            <pc:docMk/>
            <pc:sldMk cId="2254599777" sldId="258"/>
            <ac:picMk id="15" creationId="{5ACD94DE-DE21-4A9D-8875-A1539BE216E8}"/>
          </ac:picMkLst>
        </pc:picChg>
      </pc:sldChg>
      <pc:sldChg chg="delSp modSp del mod modClrScheme chgLayout">
        <pc:chgData name="Omar Altrad" userId="S::oaltrad@sfu.ca::2b5dfc3e-8c47-4f71-b862-cf44c15bedb9" providerId="AD" clId="Web-{E42F48EA-08D2-F2EE-7A3C-9066BF825B1C}" dt="2020-01-03T20:12:09.040" v="235"/>
        <pc:sldMkLst>
          <pc:docMk/>
          <pc:sldMk cId="650340110" sldId="259"/>
        </pc:sldMkLst>
        <pc:spChg chg="del mod">
          <ac:chgData name="Omar Altrad" userId="S::oaltrad@sfu.ca::2b5dfc3e-8c47-4f71-b862-cf44c15bedb9" providerId="AD" clId="Web-{E42F48EA-08D2-F2EE-7A3C-9066BF825B1C}" dt="2020-01-03T20:12:07.150" v="234"/>
          <ac:spMkLst>
            <pc:docMk/>
            <pc:sldMk cId="650340110" sldId="259"/>
            <ac:spMk id="2" creationId="{E2A326F8-3674-45EE-87F8-3DFA7C0382E5}"/>
          </ac:spMkLst>
        </pc:spChg>
        <pc:spChg chg="del mod">
          <ac:chgData name="Omar Altrad" userId="S::oaltrad@sfu.ca::2b5dfc3e-8c47-4f71-b862-cf44c15bedb9" providerId="AD" clId="Web-{E42F48EA-08D2-F2EE-7A3C-9066BF825B1C}" dt="2020-01-03T20:12:07.150" v="233"/>
          <ac:spMkLst>
            <pc:docMk/>
            <pc:sldMk cId="650340110" sldId="259"/>
            <ac:spMk id="4" creationId="{B68BBD1D-6EAC-4C0B-B126-8363F386C9BE}"/>
          </ac:spMkLst>
        </pc:spChg>
      </pc:sldChg>
      <pc:sldChg chg="delSp modSp del mod modClrScheme delDesignElem chgLayout">
        <pc:chgData name="Omar Altrad" userId="S::oaltrad@sfu.ca::2b5dfc3e-8c47-4f71-b862-cf44c15bedb9" providerId="AD" clId="Web-{E42F48EA-08D2-F2EE-7A3C-9066BF825B1C}" dt="2020-01-03T20:42:38.952" v="285"/>
        <pc:sldMkLst>
          <pc:docMk/>
          <pc:sldMk cId="1214468999" sldId="260"/>
        </pc:sldMkLst>
        <pc:spChg chg="del mod">
          <ac:chgData name="Omar Altrad" userId="S::oaltrad@sfu.ca::2b5dfc3e-8c47-4f71-b862-cf44c15bedb9" providerId="AD" clId="Web-{E42F48EA-08D2-F2EE-7A3C-9066BF825B1C}" dt="2020-01-03T20:42:37.030" v="284"/>
          <ac:spMkLst>
            <pc:docMk/>
            <pc:sldMk cId="1214468999" sldId="260"/>
            <ac:spMk id="3" creationId="{9B8201DD-C045-4845-91BA-BE6517830743}"/>
          </ac:spMkLst>
        </pc:spChg>
        <pc:spChg chg="del mod">
          <ac:chgData name="Omar Altrad" userId="S::oaltrad@sfu.ca::2b5dfc3e-8c47-4f71-b862-cf44c15bedb9" providerId="AD" clId="Web-{E42F48EA-08D2-F2EE-7A3C-9066BF825B1C}" dt="2020-01-03T20:42:37.030" v="283"/>
          <ac:spMkLst>
            <pc:docMk/>
            <pc:sldMk cId="1214468999" sldId="260"/>
            <ac:spMk id="6" creationId="{1F228299-E39B-47DD-B733-8A9228AF3300}"/>
          </ac:spMkLst>
        </pc:spChg>
        <pc:grpChg chg="del">
          <ac:chgData name="Omar Altrad" userId="S::oaltrad@sfu.ca::2b5dfc3e-8c47-4f71-b862-cf44c15bedb9" providerId="AD" clId="Web-{E42F48EA-08D2-F2EE-7A3C-9066BF825B1C}" dt="2020-01-03T19:35:50.313" v="5"/>
          <ac:grpSpMkLst>
            <pc:docMk/>
            <pc:sldMk cId="1214468999" sldId="260"/>
            <ac:grpSpMk id="14" creationId="{EB95AFDF-FA7D-4311-9C65-6D507D92F474}"/>
          </ac:grpSpMkLst>
        </pc:grpChg>
        <pc:picChg chg="del">
          <ac:chgData name="Omar Altrad" userId="S::oaltrad@sfu.ca::2b5dfc3e-8c47-4f71-b862-cf44c15bedb9" providerId="AD" clId="Web-{E42F48EA-08D2-F2EE-7A3C-9066BF825B1C}" dt="2020-01-03T20:42:30.405" v="278"/>
          <ac:picMkLst>
            <pc:docMk/>
            <pc:sldMk cId="1214468999" sldId="260"/>
            <ac:picMk id="7" creationId="{81678D19-848A-438F-B3AE-8D6022DBFA16}"/>
          </ac:picMkLst>
        </pc:picChg>
        <pc:picChg chg="del">
          <ac:chgData name="Omar Altrad" userId="S::oaltrad@sfu.ca::2b5dfc3e-8c47-4f71-b862-cf44c15bedb9" providerId="AD" clId="Web-{E42F48EA-08D2-F2EE-7A3C-9066BF825B1C}" dt="2020-01-03T19:35:50.313" v="5"/>
          <ac:picMkLst>
            <pc:docMk/>
            <pc:sldMk cId="1214468999" sldId="260"/>
            <ac:picMk id="12" creationId="{5FF7B57D-FF7B-48B3-9F60-9BCEEECF9E76}"/>
          </ac:picMkLst>
        </pc:picChg>
      </pc:sldChg>
      <pc:sldChg chg="addSp delSp modSp mod setBg modClrScheme chgLayout">
        <pc:chgData name="Omar Altrad" userId="S::oaltrad@sfu.ca::2b5dfc3e-8c47-4f71-b862-cf44c15bedb9" providerId="AD" clId="Web-{E42F48EA-08D2-F2EE-7A3C-9066BF825B1C}" dt="2020-01-03T20:51:34.782" v="407" actId="20577"/>
        <pc:sldMkLst>
          <pc:docMk/>
          <pc:sldMk cId="3247565835" sldId="261"/>
        </pc:sldMkLst>
        <pc:spChg chg="add del mod ord">
          <ac:chgData name="Omar Altrad" userId="S::oaltrad@sfu.ca::2b5dfc3e-8c47-4f71-b862-cf44c15bedb9" providerId="AD" clId="Web-{E42F48EA-08D2-F2EE-7A3C-9066BF825B1C}" dt="2020-01-03T20:51:34.782" v="407" actId="20577"/>
          <ac:spMkLst>
            <pc:docMk/>
            <pc:sldMk cId="3247565835" sldId="261"/>
            <ac:spMk id="2" creationId="{231381A1-14E5-4AD1-8E0B-5E48C3328453}"/>
          </ac:spMkLst>
        </pc:spChg>
        <pc:spChg chg="mod">
          <ac:chgData name="Omar Altrad" userId="S::oaltrad@sfu.ca::2b5dfc3e-8c47-4f71-b862-cf44c15bedb9" providerId="AD" clId="Web-{E42F48EA-08D2-F2EE-7A3C-9066BF825B1C}" dt="2020-01-03T20:48:54.500" v="373"/>
          <ac:spMkLst>
            <pc:docMk/>
            <pc:sldMk cId="3247565835" sldId="261"/>
            <ac:spMk id="4" creationId="{2896AE81-C65F-47C5-ACEB-BF5EB86557F2}"/>
          </ac:spMkLst>
        </pc:spChg>
        <pc:spChg chg="add">
          <ac:chgData name="Omar Altrad" userId="S::oaltrad@sfu.ca::2b5dfc3e-8c47-4f71-b862-cf44c15bedb9" providerId="AD" clId="Web-{E42F48EA-08D2-F2EE-7A3C-9066BF825B1C}" dt="2020-01-03T20:48:54.500" v="373"/>
          <ac:spMkLst>
            <pc:docMk/>
            <pc:sldMk cId="3247565835" sldId="261"/>
            <ac:spMk id="7" creationId="{4351DFE5-F63D-4BE0-BDA9-E3EB88F01AA5}"/>
          </ac:spMkLst>
        </pc:spChg>
        <pc:spChg chg="add del">
          <ac:chgData name="Omar Altrad" userId="S::oaltrad@sfu.ca::2b5dfc3e-8c47-4f71-b862-cf44c15bedb9" providerId="AD" clId="Web-{E42F48EA-08D2-F2EE-7A3C-9066BF825B1C}" dt="2020-01-03T20:48:51.328" v="370"/>
          <ac:spMkLst>
            <pc:docMk/>
            <pc:sldMk cId="3247565835" sldId="261"/>
            <ac:spMk id="9" creationId="{4351DFE5-F63D-4BE0-BDA9-E3EB88F01AA5}"/>
          </ac:spMkLst>
        </pc:spChg>
        <pc:graphicFrameChg chg="add del">
          <ac:chgData name="Omar Altrad" userId="S::oaltrad@sfu.ca::2b5dfc3e-8c47-4f71-b862-cf44c15bedb9" providerId="AD" clId="Web-{E42F48EA-08D2-F2EE-7A3C-9066BF825B1C}" dt="2020-01-03T20:48:54.485" v="372"/>
          <ac:graphicFrameMkLst>
            <pc:docMk/>
            <pc:sldMk cId="3247565835" sldId="261"/>
            <ac:graphicFrameMk id="6" creationId="{94D5D466-6CEC-479E-86B7-CA2E604A1129}"/>
          </ac:graphicFrameMkLst>
        </pc:graphicFrameChg>
        <pc:picChg chg="add del">
          <ac:chgData name="Omar Altrad" userId="S::oaltrad@sfu.ca::2b5dfc3e-8c47-4f71-b862-cf44c15bedb9" providerId="AD" clId="Web-{E42F48EA-08D2-F2EE-7A3C-9066BF825B1C}" dt="2020-01-03T20:48:54.485" v="372"/>
          <ac:picMkLst>
            <pc:docMk/>
            <pc:sldMk cId="3247565835" sldId="261"/>
            <ac:picMk id="8" creationId="{6637E2AA-C378-467F-AF37-924FEC8C18DB}"/>
          </ac:picMkLst>
        </pc:picChg>
        <pc:picChg chg="add">
          <ac:chgData name="Omar Altrad" userId="S::oaltrad@sfu.ca::2b5dfc3e-8c47-4f71-b862-cf44c15bedb9" providerId="AD" clId="Web-{E42F48EA-08D2-F2EE-7A3C-9066BF825B1C}" dt="2020-01-03T20:48:54.500" v="373"/>
          <ac:picMkLst>
            <pc:docMk/>
            <pc:sldMk cId="3247565835" sldId="261"/>
            <ac:picMk id="10" creationId="{3AA16612-ACD2-4A16-8F2B-4514FD6BF28F}"/>
          </ac:picMkLst>
        </pc:picChg>
        <pc:picChg chg="add del">
          <ac:chgData name="Omar Altrad" userId="S::oaltrad@sfu.ca::2b5dfc3e-8c47-4f71-b862-cf44c15bedb9" providerId="AD" clId="Web-{E42F48EA-08D2-F2EE-7A3C-9066BF825B1C}" dt="2020-01-03T20:48:51.328" v="370"/>
          <ac:picMkLst>
            <pc:docMk/>
            <pc:sldMk cId="3247565835" sldId="261"/>
            <ac:picMk id="11" creationId="{3AA16612-ACD2-4A16-8F2B-4514FD6BF28F}"/>
          </ac:picMkLst>
        </pc:picChg>
        <pc:cxnChg chg="add del">
          <ac:chgData name="Omar Altrad" userId="S::oaltrad@sfu.ca::2b5dfc3e-8c47-4f71-b862-cf44c15bedb9" providerId="AD" clId="Web-{E42F48EA-08D2-F2EE-7A3C-9066BF825B1C}" dt="2020-01-03T20:48:54.485" v="372"/>
          <ac:cxnSpMkLst>
            <pc:docMk/>
            <pc:sldMk cId="3247565835" sldId="261"/>
            <ac:cxnSpMk id="12" creationId="{A7F400EE-A8A5-48AF-B4D6-291B52C6F0B0}"/>
          </ac:cxnSpMkLst>
        </pc:cxnChg>
      </pc:sldChg>
      <pc:sldChg chg="mod modClrScheme chgLayout">
        <pc:chgData name="Omar Altrad" userId="S::oaltrad@sfu.ca::2b5dfc3e-8c47-4f71-b862-cf44c15bedb9" providerId="AD" clId="Web-{E42F48EA-08D2-F2EE-7A3C-9066BF825B1C}" dt="2020-01-03T19:40:25.939" v="39"/>
        <pc:sldMkLst>
          <pc:docMk/>
          <pc:sldMk cId="2749317434" sldId="262"/>
        </pc:sldMkLst>
      </pc:sldChg>
      <pc:sldChg chg="mod modClrScheme chgLayout">
        <pc:chgData name="Omar Altrad" userId="S::oaltrad@sfu.ca::2b5dfc3e-8c47-4f71-b862-cf44c15bedb9" providerId="AD" clId="Web-{E42F48EA-08D2-F2EE-7A3C-9066BF825B1C}" dt="2020-01-03T19:40:25.939" v="39"/>
        <pc:sldMkLst>
          <pc:docMk/>
          <pc:sldMk cId="518442656" sldId="263"/>
        </pc:sldMkLst>
      </pc:sldChg>
      <pc:sldChg chg="mod modClrScheme chgLayout">
        <pc:chgData name="Omar Altrad" userId="S::oaltrad@sfu.ca::2b5dfc3e-8c47-4f71-b862-cf44c15bedb9" providerId="AD" clId="Web-{E42F48EA-08D2-F2EE-7A3C-9066BF825B1C}" dt="2020-01-03T19:40:25.939" v="39"/>
        <pc:sldMkLst>
          <pc:docMk/>
          <pc:sldMk cId="1264041243" sldId="264"/>
        </pc:sldMkLst>
      </pc:sldChg>
      <pc:sldChg chg="mod modClrScheme chgLayout">
        <pc:chgData name="Omar Altrad" userId="S::oaltrad@sfu.ca::2b5dfc3e-8c47-4f71-b862-cf44c15bedb9" providerId="AD" clId="Web-{E42F48EA-08D2-F2EE-7A3C-9066BF825B1C}" dt="2020-01-03T19:40:25.939" v="39"/>
        <pc:sldMkLst>
          <pc:docMk/>
          <pc:sldMk cId="2157102321" sldId="265"/>
        </pc:sldMkLst>
      </pc:sldChg>
      <pc:sldChg chg="mod modClrScheme chgLayout">
        <pc:chgData name="Omar Altrad" userId="S::oaltrad@sfu.ca::2b5dfc3e-8c47-4f71-b862-cf44c15bedb9" providerId="AD" clId="Web-{E42F48EA-08D2-F2EE-7A3C-9066BF825B1C}" dt="2020-01-03T19:40:25.939" v="39"/>
        <pc:sldMkLst>
          <pc:docMk/>
          <pc:sldMk cId="716275345" sldId="266"/>
        </pc:sldMkLst>
      </pc:sldChg>
      <pc:sldChg chg="mod modClrScheme chgLayout">
        <pc:chgData name="Omar Altrad" userId="S::oaltrad@sfu.ca::2b5dfc3e-8c47-4f71-b862-cf44c15bedb9" providerId="AD" clId="Web-{E42F48EA-08D2-F2EE-7A3C-9066BF825B1C}" dt="2020-01-03T19:40:25.939" v="39"/>
        <pc:sldMkLst>
          <pc:docMk/>
          <pc:sldMk cId="1726933635" sldId="267"/>
        </pc:sldMkLst>
      </pc:sldChg>
      <pc:sldChg chg="mod modClrScheme chgLayout">
        <pc:chgData name="Omar Altrad" userId="S::oaltrad@sfu.ca::2b5dfc3e-8c47-4f71-b862-cf44c15bedb9" providerId="AD" clId="Web-{E42F48EA-08D2-F2EE-7A3C-9066BF825B1C}" dt="2020-01-03T19:40:25.939" v="39"/>
        <pc:sldMkLst>
          <pc:docMk/>
          <pc:sldMk cId="3807506847" sldId="268"/>
        </pc:sldMkLst>
      </pc:sldChg>
      <pc:sldChg chg="mod modClrScheme chgLayout">
        <pc:chgData name="Omar Altrad" userId="S::oaltrad@sfu.ca::2b5dfc3e-8c47-4f71-b862-cf44c15bedb9" providerId="AD" clId="Web-{E42F48EA-08D2-F2EE-7A3C-9066BF825B1C}" dt="2020-01-03T19:40:25.939" v="39"/>
        <pc:sldMkLst>
          <pc:docMk/>
          <pc:sldMk cId="3491968508" sldId="269"/>
        </pc:sldMkLst>
      </pc:sldChg>
      <pc:sldChg chg="mod modClrScheme chgLayout">
        <pc:chgData name="Omar Altrad" userId="S::oaltrad@sfu.ca::2b5dfc3e-8c47-4f71-b862-cf44c15bedb9" providerId="AD" clId="Web-{E42F48EA-08D2-F2EE-7A3C-9066BF825B1C}" dt="2020-01-03T19:40:25.939" v="39"/>
        <pc:sldMkLst>
          <pc:docMk/>
          <pc:sldMk cId="181668586" sldId="270"/>
        </pc:sldMkLst>
      </pc:sldChg>
      <pc:sldChg chg="modSp new del mod modClrScheme chgLayout">
        <pc:chgData name="Omar Altrad" userId="S::oaltrad@sfu.ca::2b5dfc3e-8c47-4f71-b862-cf44c15bedb9" providerId="AD" clId="Web-{E42F48EA-08D2-F2EE-7A3C-9066BF825B1C}" dt="2020-01-03T19:42:40.019" v="49"/>
        <pc:sldMkLst>
          <pc:docMk/>
          <pc:sldMk cId="2623754527" sldId="271"/>
        </pc:sldMkLst>
        <pc:spChg chg="mod ord">
          <ac:chgData name="Omar Altrad" userId="S::oaltrad@sfu.ca::2b5dfc3e-8c47-4f71-b862-cf44c15bedb9" providerId="AD" clId="Web-{E42F48EA-08D2-F2EE-7A3C-9066BF825B1C}" dt="2020-01-03T19:40:25.939" v="39"/>
          <ac:spMkLst>
            <pc:docMk/>
            <pc:sldMk cId="2623754527" sldId="271"/>
            <ac:spMk id="2" creationId="{F2BEF076-85B4-4D45-828C-DEAE532217B5}"/>
          </ac:spMkLst>
        </pc:spChg>
        <pc:spChg chg="mod ord">
          <ac:chgData name="Omar Altrad" userId="S::oaltrad@sfu.ca::2b5dfc3e-8c47-4f71-b862-cf44c15bedb9" providerId="AD" clId="Web-{E42F48EA-08D2-F2EE-7A3C-9066BF825B1C}" dt="2020-01-03T19:40:25.939" v="39"/>
          <ac:spMkLst>
            <pc:docMk/>
            <pc:sldMk cId="2623754527" sldId="271"/>
            <ac:spMk id="3" creationId="{D48AFF58-346C-433E-B000-4A2DCDED2404}"/>
          </ac:spMkLst>
        </pc:spChg>
      </pc:sldChg>
      <pc:sldChg chg="addSp delSp modSp new del mod setBg modClrScheme setClrOvrMap chgLayout">
        <pc:chgData name="Omar Altrad" userId="S::oaltrad@sfu.ca::2b5dfc3e-8c47-4f71-b862-cf44c15bedb9" providerId="AD" clId="Web-{E42F48EA-08D2-F2EE-7A3C-9066BF825B1C}" dt="2020-01-03T20:46:43.078" v="352"/>
        <pc:sldMkLst>
          <pc:docMk/>
          <pc:sldMk cId="3690906910" sldId="271"/>
        </pc:sldMkLst>
        <pc:spChg chg="add mod ord">
          <ac:chgData name="Omar Altrad" userId="S::oaltrad@sfu.ca::2b5dfc3e-8c47-4f71-b862-cf44c15bedb9" providerId="AD" clId="Web-{E42F48EA-08D2-F2EE-7A3C-9066BF825B1C}" dt="2020-01-03T20:45:19.203" v="326" actId="20577"/>
          <ac:spMkLst>
            <pc:docMk/>
            <pc:sldMk cId="3690906910" sldId="271"/>
            <ac:spMk id="2" creationId="{002BE2F7-A59C-41DB-95F0-1CF3EAD4AEDC}"/>
          </ac:spMkLst>
        </pc:spChg>
        <pc:spChg chg="add mod ord">
          <ac:chgData name="Omar Altrad" userId="S::oaltrad@sfu.ca::2b5dfc3e-8c47-4f71-b862-cf44c15bedb9" providerId="AD" clId="Web-{E42F48EA-08D2-F2EE-7A3C-9066BF825B1C}" dt="2020-01-03T20:45:06.593" v="320" actId="20577"/>
          <ac:spMkLst>
            <pc:docMk/>
            <pc:sldMk cId="3690906910" sldId="271"/>
            <ac:spMk id="3" creationId="{E2D6B701-B396-4992-A7FA-349E71875426}"/>
          </ac:spMkLst>
        </pc:spChg>
        <pc:spChg chg="add del mod ord">
          <ac:chgData name="Omar Altrad" userId="S::oaltrad@sfu.ca::2b5dfc3e-8c47-4f71-b862-cf44c15bedb9" providerId="AD" clId="Web-{E42F48EA-08D2-F2EE-7A3C-9066BF825B1C}" dt="2020-01-03T19:53:40.615" v="128"/>
          <ac:spMkLst>
            <pc:docMk/>
            <pc:sldMk cId="3690906910" sldId="271"/>
            <ac:spMk id="4" creationId="{B882B7AD-6CD5-4939-95DE-78E691FD34A0}"/>
          </ac:spMkLst>
        </pc:spChg>
        <pc:spChg chg="add del mod">
          <ac:chgData name="Omar Altrad" userId="S::oaltrad@sfu.ca::2b5dfc3e-8c47-4f71-b862-cf44c15bedb9" providerId="AD" clId="Web-{E42F48EA-08D2-F2EE-7A3C-9066BF825B1C}" dt="2020-01-03T20:44:40.749" v="314"/>
          <ac:spMkLst>
            <pc:docMk/>
            <pc:sldMk cId="3690906910" sldId="271"/>
            <ac:spMk id="6" creationId="{C27432AC-6C11-442D-8A95-041BEBF99AB0}"/>
          </ac:spMkLst>
        </pc:spChg>
        <pc:spChg chg="add del">
          <ac:chgData name="Omar Altrad" userId="S::oaltrad@sfu.ca::2b5dfc3e-8c47-4f71-b862-cf44c15bedb9" providerId="AD" clId="Web-{E42F48EA-08D2-F2EE-7A3C-9066BF825B1C}" dt="2020-01-03T20:09:30.852" v="172"/>
          <ac:spMkLst>
            <pc:docMk/>
            <pc:sldMk cId="3690906910" sldId="271"/>
            <ac:spMk id="9" creationId="{107D50C9-F568-423A-A839-B49874AAEE6C}"/>
          </ac:spMkLst>
        </pc:spChg>
        <pc:spChg chg="add del">
          <ac:chgData name="Omar Altrad" userId="S::oaltrad@sfu.ca::2b5dfc3e-8c47-4f71-b862-cf44c15bedb9" providerId="AD" clId="Web-{E42F48EA-08D2-F2EE-7A3C-9066BF825B1C}" dt="2020-01-03T20:09:42.056" v="176"/>
          <ac:spMkLst>
            <pc:docMk/>
            <pc:sldMk cId="3690906910" sldId="271"/>
            <ac:spMk id="11" creationId="{EB181E26-89C4-4A14-92DE-0F4C4B0E9484}"/>
          </ac:spMkLst>
        </pc:spChg>
        <pc:spChg chg="add del">
          <ac:chgData name="Omar Altrad" userId="S::oaltrad@sfu.ca::2b5dfc3e-8c47-4f71-b862-cf44c15bedb9" providerId="AD" clId="Web-{E42F48EA-08D2-F2EE-7A3C-9066BF825B1C}" dt="2020-01-03T20:09:26.696" v="170"/>
          <ac:spMkLst>
            <pc:docMk/>
            <pc:sldMk cId="3690906910" sldId="271"/>
            <ac:spMk id="12" creationId="{A7B99495-F43F-4D80-A44F-2CB4764EB90B}"/>
          </ac:spMkLst>
        </pc:spChg>
        <pc:spChg chg="add del">
          <ac:chgData name="Omar Altrad" userId="S::oaltrad@sfu.ca::2b5dfc3e-8c47-4f71-b862-cf44c15bedb9" providerId="AD" clId="Web-{E42F48EA-08D2-F2EE-7A3C-9066BF825B1C}" dt="2020-01-03T20:09:42.056" v="176"/>
          <ac:spMkLst>
            <pc:docMk/>
            <pc:sldMk cId="3690906910" sldId="271"/>
            <ac:spMk id="13" creationId="{13958066-7CBD-4B89-8F46-614C4F28BCF9}"/>
          </ac:spMkLst>
        </pc:spChg>
        <pc:spChg chg="add del">
          <ac:chgData name="Omar Altrad" userId="S::oaltrad@sfu.ca::2b5dfc3e-8c47-4f71-b862-cf44c15bedb9" providerId="AD" clId="Web-{E42F48EA-08D2-F2EE-7A3C-9066BF825B1C}" dt="2020-01-03T20:09:26.696" v="170"/>
          <ac:spMkLst>
            <pc:docMk/>
            <pc:sldMk cId="3690906910" sldId="271"/>
            <ac:spMk id="14" creationId="{70BEB1E7-2F88-40BC-B73D-42E5B6F80BFC}"/>
          </ac:spMkLst>
        </pc:spChg>
        <pc:spChg chg="add del">
          <ac:chgData name="Omar Altrad" userId="S::oaltrad@sfu.ca::2b5dfc3e-8c47-4f71-b862-cf44c15bedb9" providerId="AD" clId="Web-{E42F48EA-08D2-F2EE-7A3C-9066BF825B1C}" dt="2020-01-03T20:09:46.493" v="178"/>
          <ac:spMkLst>
            <pc:docMk/>
            <pc:sldMk cId="3690906910" sldId="271"/>
            <ac:spMk id="15" creationId="{16EA23B6-4B44-4D76-87BA-D81CE35EDB73}"/>
          </ac:spMkLst>
        </pc:spChg>
        <pc:spChg chg="add del">
          <ac:chgData name="Omar Altrad" userId="S::oaltrad@sfu.ca::2b5dfc3e-8c47-4f71-b862-cf44c15bedb9" providerId="AD" clId="Web-{E42F48EA-08D2-F2EE-7A3C-9066BF825B1C}" dt="2020-01-03T20:09:46.493" v="178"/>
          <ac:spMkLst>
            <pc:docMk/>
            <pc:sldMk cId="3690906910" sldId="271"/>
            <ac:spMk id="16" creationId="{2EEEAE0B-25B7-437B-B834-B70A935419CA}"/>
          </ac:spMkLst>
        </pc:spChg>
        <pc:spChg chg="add del">
          <ac:chgData name="Omar Altrad" userId="S::oaltrad@sfu.ca::2b5dfc3e-8c47-4f71-b862-cf44c15bedb9" providerId="AD" clId="Web-{E42F48EA-08D2-F2EE-7A3C-9066BF825B1C}" dt="2020-01-03T20:09:49.149" v="180"/>
          <ac:spMkLst>
            <pc:docMk/>
            <pc:sldMk cId="3690906910" sldId="271"/>
            <ac:spMk id="17" creationId="{107D50C9-F568-423A-A839-B49874AAEE6C}"/>
          </ac:spMkLst>
        </pc:spChg>
        <pc:spChg chg="add del">
          <ac:chgData name="Omar Altrad" userId="S::oaltrad@sfu.ca::2b5dfc3e-8c47-4f71-b862-cf44c15bedb9" providerId="AD" clId="Web-{E42F48EA-08D2-F2EE-7A3C-9066BF825B1C}" dt="2020-01-03T20:41:05.623" v="258"/>
          <ac:spMkLst>
            <pc:docMk/>
            <pc:sldMk cId="3690906910" sldId="271"/>
            <ac:spMk id="18" creationId="{E02F3C71-C981-4614-98EA-D6C494F8091E}"/>
          </ac:spMkLst>
        </pc:spChg>
        <pc:spChg chg="add">
          <ac:chgData name="Omar Altrad" userId="S::oaltrad@sfu.ca::2b5dfc3e-8c47-4f71-b862-cf44c15bedb9" providerId="AD" clId="Web-{E42F48EA-08D2-F2EE-7A3C-9066BF825B1C}" dt="2020-01-03T20:41:05.623" v="258"/>
          <ac:spMkLst>
            <pc:docMk/>
            <pc:sldMk cId="3690906910" sldId="271"/>
            <ac:spMk id="20" creationId="{DEE5C6BA-FE2A-4C38-8D88-E70C06E54F82}"/>
          </ac:spMkLst>
        </pc:spChg>
        <pc:spChg chg="add del">
          <ac:chgData name="Omar Altrad" userId="S::oaltrad@sfu.ca::2b5dfc3e-8c47-4f71-b862-cf44c15bedb9" providerId="AD" clId="Web-{E42F48EA-08D2-F2EE-7A3C-9066BF825B1C}" dt="2020-01-03T20:41:05.608" v="257"/>
          <ac:spMkLst>
            <pc:docMk/>
            <pc:sldMk cId="3690906910" sldId="271"/>
            <ac:spMk id="23" creationId="{107D50C9-F568-423A-A839-B49874AAEE6C}"/>
          </ac:spMkLst>
        </pc:spChg>
        <pc:spChg chg="add">
          <ac:chgData name="Omar Altrad" userId="S::oaltrad@sfu.ca::2b5dfc3e-8c47-4f71-b862-cf44c15bedb9" providerId="AD" clId="Web-{E42F48EA-08D2-F2EE-7A3C-9066BF825B1C}" dt="2020-01-03T20:41:05.623" v="258"/>
          <ac:spMkLst>
            <pc:docMk/>
            <pc:sldMk cId="3690906910" sldId="271"/>
            <ac:spMk id="27" creationId="{DE9FA85F-F0FB-4952-A05F-04CC67B18EE5}"/>
          </ac:spMkLst>
        </pc:spChg>
        <pc:spChg chg="add">
          <ac:chgData name="Omar Altrad" userId="S::oaltrad@sfu.ca::2b5dfc3e-8c47-4f71-b862-cf44c15bedb9" providerId="AD" clId="Web-{E42F48EA-08D2-F2EE-7A3C-9066BF825B1C}" dt="2020-01-03T20:41:05.623" v="258"/>
          <ac:spMkLst>
            <pc:docMk/>
            <pc:sldMk cId="3690906910" sldId="271"/>
            <ac:spMk id="29" creationId="{FEBD362A-CC27-47D9-8FC3-A5E91BA0760C}"/>
          </ac:spMkLst>
        </pc:spChg>
        <pc:picChg chg="add del mod ord">
          <ac:chgData name="Omar Altrad" userId="S::oaltrad@sfu.ca::2b5dfc3e-8c47-4f71-b862-cf44c15bedb9" providerId="AD" clId="Web-{E42F48EA-08D2-F2EE-7A3C-9066BF825B1C}" dt="2020-01-03T20:44:23.171" v="313"/>
          <ac:picMkLst>
            <pc:docMk/>
            <pc:sldMk cId="3690906910" sldId="271"/>
            <ac:picMk id="5" creationId="{83B46873-BD98-4FB7-91A1-F383B1A1C272}"/>
          </ac:picMkLst>
        </pc:picChg>
        <pc:picChg chg="add del mod ord">
          <ac:chgData name="Omar Altrad" userId="S::oaltrad@sfu.ca::2b5dfc3e-8c47-4f71-b862-cf44c15bedb9" providerId="AD" clId="Web-{E42F48EA-08D2-F2EE-7A3C-9066BF825B1C}" dt="2020-01-03T20:44:23.046" v="312"/>
          <ac:picMkLst>
            <pc:docMk/>
            <pc:sldMk cId="3690906910" sldId="271"/>
            <ac:picMk id="7" creationId="{2EB1B00E-024D-4688-8F9E-E7EDE3FCC0EA}"/>
          </ac:picMkLst>
        </pc:picChg>
        <pc:picChg chg="add del mod">
          <ac:chgData name="Omar Altrad" userId="S::oaltrad@sfu.ca::2b5dfc3e-8c47-4f71-b862-cf44c15bedb9" providerId="AD" clId="Web-{E42F48EA-08D2-F2EE-7A3C-9066BF825B1C}" dt="2020-01-03T20:46:40.734" v="351"/>
          <ac:picMkLst>
            <pc:docMk/>
            <pc:sldMk cId="3690906910" sldId="271"/>
            <ac:picMk id="8" creationId="{AF1651E7-7427-415F-9995-02FF914C377C}"/>
          </ac:picMkLst>
        </pc:picChg>
        <pc:picChg chg="add del">
          <ac:chgData name="Omar Altrad" userId="S::oaltrad@sfu.ca::2b5dfc3e-8c47-4f71-b862-cf44c15bedb9" providerId="AD" clId="Web-{E42F48EA-08D2-F2EE-7A3C-9066BF825B1C}" dt="2020-01-03T20:09:37.993" v="174"/>
          <ac:picMkLst>
            <pc:docMk/>
            <pc:sldMk cId="3690906910" sldId="271"/>
            <ac:picMk id="10" creationId="{22901FED-4FC9-4ED5-8123-C98BCD1616BA}"/>
          </ac:picMkLst>
        </pc:picChg>
        <pc:picChg chg="add del mod">
          <ac:chgData name="Omar Altrad" userId="S::oaltrad@sfu.ca::2b5dfc3e-8c47-4f71-b862-cf44c15bedb9" providerId="AD" clId="Web-{E42F48EA-08D2-F2EE-7A3C-9066BF825B1C}" dt="2020-01-03T20:46:40.734" v="350"/>
          <ac:picMkLst>
            <pc:docMk/>
            <pc:sldMk cId="3690906910" sldId="271"/>
            <ac:picMk id="10" creationId="{C6FAD6D8-9719-4CB2-9D0E-9D80888A42E5}"/>
          </ac:picMkLst>
        </pc:picChg>
        <pc:picChg chg="add">
          <ac:chgData name="Omar Altrad" userId="S::oaltrad@sfu.ca::2b5dfc3e-8c47-4f71-b862-cf44c15bedb9" providerId="AD" clId="Web-{E42F48EA-08D2-F2EE-7A3C-9066BF825B1C}" dt="2020-01-03T20:41:05.623" v="258"/>
          <ac:picMkLst>
            <pc:docMk/>
            <pc:sldMk cId="3690906910" sldId="271"/>
            <ac:picMk id="25" creationId="{53E66F28-0926-4CFB-BDAB-646CAB184CB0}"/>
          </ac:picMkLst>
        </pc:picChg>
      </pc:sldChg>
      <pc:sldChg chg="modSp new del mod modClrScheme chgLayout">
        <pc:chgData name="Omar Altrad" userId="S::oaltrad@sfu.ca::2b5dfc3e-8c47-4f71-b862-cf44c15bedb9" providerId="AD" clId="Web-{E42F48EA-08D2-F2EE-7A3C-9066BF825B1C}" dt="2020-01-03T19:38:14.017" v="7"/>
        <pc:sldMkLst>
          <pc:docMk/>
          <pc:sldMk cId="540437957" sldId="272"/>
        </pc:sldMkLst>
        <pc:spChg chg="mod ord">
          <ac:chgData name="Omar Altrad" userId="S::oaltrad@sfu.ca::2b5dfc3e-8c47-4f71-b862-cf44c15bedb9" providerId="AD" clId="Web-{E42F48EA-08D2-F2EE-7A3C-9066BF825B1C}" dt="2020-01-03T19:35:50.313" v="5"/>
          <ac:spMkLst>
            <pc:docMk/>
            <pc:sldMk cId="540437957" sldId="272"/>
            <ac:spMk id="2" creationId="{0DFF1AA8-4EB7-4808-9EE6-121B18F3546F}"/>
          </ac:spMkLst>
        </pc:spChg>
        <pc:spChg chg="mod ord">
          <ac:chgData name="Omar Altrad" userId="S::oaltrad@sfu.ca::2b5dfc3e-8c47-4f71-b862-cf44c15bedb9" providerId="AD" clId="Web-{E42F48EA-08D2-F2EE-7A3C-9066BF825B1C}" dt="2020-01-03T19:35:50.313" v="5"/>
          <ac:spMkLst>
            <pc:docMk/>
            <pc:sldMk cId="540437957" sldId="272"/>
            <ac:spMk id="3" creationId="{1D80929D-91FE-404F-86E7-A908E65ABC82}"/>
          </ac:spMkLst>
        </pc:spChg>
      </pc:sldChg>
      <pc:sldChg chg="addSp delSp modSp new mod setBg modClrScheme chgLayout">
        <pc:chgData name="Omar Altrad" userId="S::oaltrad@sfu.ca::2b5dfc3e-8c47-4f71-b862-cf44c15bedb9" providerId="AD" clId="Web-{E42F48EA-08D2-F2EE-7A3C-9066BF825B1C}" dt="2020-01-03T20:16:28.950" v="255" actId="14100"/>
        <pc:sldMkLst>
          <pc:docMk/>
          <pc:sldMk cId="4102984795" sldId="272"/>
        </pc:sldMkLst>
        <pc:spChg chg="add mod">
          <ac:chgData name="Omar Altrad" userId="S::oaltrad@sfu.ca::2b5dfc3e-8c47-4f71-b862-cf44c15bedb9" providerId="AD" clId="Web-{E42F48EA-08D2-F2EE-7A3C-9066BF825B1C}" dt="2020-01-03T20:15:08.497" v="236"/>
          <ac:spMkLst>
            <pc:docMk/>
            <pc:sldMk cId="4102984795" sldId="272"/>
            <ac:spMk id="2" creationId="{CADAEDF9-521E-47AA-B826-54AC3BE2023A}"/>
          </ac:spMkLst>
        </pc:spChg>
        <pc:spChg chg="add del mod">
          <ac:chgData name="Omar Altrad" userId="S::oaltrad@sfu.ca::2b5dfc3e-8c47-4f71-b862-cf44c15bedb9" providerId="AD" clId="Web-{E42F48EA-08D2-F2EE-7A3C-9066BF825B1C}" dt="2020-01-03T20:16:28.950" v="255" actId="14100"/>
          <ac:spMkLst>
            <pc:docMk/>
            <pc:sldMk cId="4102984795" sldId="272"/>
            <ac:spMk id="3" creationId="{CD0F3840-8192-4813-AF55-6EA49D8CE998}"/>
          </ac:spMkLst>
        </pc:spChg>
        <pc:spChg chg="add del mod">
          <ac:chgData name="Omar Altrad" userId="S::oaltrad@sfu.ca::2b5dfc3e-8c47-4f71-b862-cf44c15bedb9" providerId="AD" clId="Web-{E42F48EA-08D2-F2EE-7A3C-9066BF825B1C}" dt="2020-01-03T20:15:46.857" v="246"/>
          <ac:spMkLst>
            <pc:docMk/>
            <pc:sldMk cId="4102984795" sldId="272"/>
            <ac:spMk id="5" creationId="{9EB56500-AA49-410D-B2CB-5D615C9413EE}"/>
          </ac:spMkLst>
        </pc:spChg>
        <pc:spChg chg="add">
          <ac:chgData name="Omar Altrad" userId="S::oaltrad@sfu.ca::2b5dfc3e-8c47-4f71-b862-cf44c15bedb9" providerId="AD" clId="Web-{E42F48EA-08D2-F2EE-7A3C-9066BF825B1C}" dt="2020-01-03T20:15:08.497" v="236"/>
          <ac:spMkLst>
            <pc:docMk/>
            <pc:sldMk cId="4102984795" sldId="272"/>
            <ac:spMk id="8" creationId="{4351DFE5-F63D-4BE0-BDA9-E3EB88F01AA5}"/>
          </ac:spMkLst>
        </pc:spChg>
        <pc:picChg chg="add">
          <ac:chgData name="Omar Altrad" userId="S::oaltrad@sfu.ca::2b5dfc3e-8c47-4f71-b862-cf44c15bedb9" providerId="AD" clId="Web-{E42F48EA-08D2-F2EE-7A3C-9066BF825B1C}" dt="2020-01-03T20:15:08.497" v="236"/>
          <ac:picMkLst>
            <pc:docMk/>
            <pc:sldMk cId="4102984795" sldId="272"/>
            <ac:picMk id="10" creationId="{3AA16612-ACD2-4A16-8F2B-4514FD6BF28F}"/>
          </ac:picMkLst>
        </pc:picChg>
      </pc:sldChg>
      <pc:sldChg chg="addSp delSp modSp new mod setBg">
        <pc:chgData name="Omar Altrad" userId="S::oaltrad@sfu.ca::2b5dfc3e-8c47-4f71-b862-cf44c15bedb9" providerId="AD" clId="Web-{E42F48EA-08D2-F2EE-7A3C-9066BF825B1C}" dt="2020-01-03T20:44:14.874" v="311" actId="1076"/>
        <pc:sldMkLst>
          <pc:docMk/>
          <pc:sldMk cId="1251139501" sldId="273"/>
        </pc:sldMkLst>
        <pc:spChg chg="mod">
          <ac:chgData name="Omar Altrad" userId="S::oaltrad@sfu.ca::2b5dfc3e-8c47-4f71-b862-cf44c15bedb9" providerId="AD" clId="Web-{E42F48EA-08D2-F2EE-7A3C-9066BF825B1C}" dt="2020-01-03T20:43:49.874" v="300"/>
          <ac:spMkLst>
            <pc:docMk/>
            <pc:sldMk cId="1251139501" sldId="273"/>
            <ac:spMk id="2" creationId="{F23FC1E0-2507-45FC-A6B5-57A51A3F48EB}"/>
          </ac:spMkLst>
        </pc:spChg>
        <pc:spChg chg="mod ord">
          <ac:chgData name="Omar Altrad" userId="S::oaltrad@sfu.ca::2b5dfc3e-8c47-4f71-b862-cf44c15bedb9" providerId="AD" clId="Web-{E42F48EA-08D2-F2EE-7A3C-9066BF825B1C}" dt="2020-01-03T20:44:14.874" v="311" actId="1076"/>
          <ac:spMkLst>
            <pc:docMk/>
            <pc:sldMk cId="1251139501" sldId="273"/>
            <ac:spMk id="3" creationId="{5C3ADB67-0B3B-45DD-A392-34A97246B519}"/>
          </ac:spMkLst>
        </pc:spChg>
        <pc:spChg chg="add">
          <ac:chgData name="Omar Altrad" userId="S::oaltrad@sfu.ca::2b5dfc3e-8c47-4f71-b862-cf44c15bedb9" providerId="AD" clId="Web-{E42F48EA-08D2-F2EE-7A3C-9066BF825B1C}" dt="2020-01-03T20:43:49.874" v="300"/>
          <ac:spMkLst>
            <pc:docMk/>
            <pc:sldMk cId="1251139501" sldId="273"/>
            <ac:spMk id="5" creationId="{4351DFE5-F63D-4BE0-BDA9-E3EB88F01AA5}"/>
          </ac:spMkLst>
        </pc:spChg>
        <pc:spChg chg="add del">
          <ac:chgData name="Omar Altrad" userId="S::oaltrad@sfu.ca::2b5dfc3e-8c47-4f71-b862-cf44c15bedb9" providerId="AD" clId="Web-{E42F48EA-08D2-F2EE-7A3C-9066BF825B1C}" dt="2020-01-03T20:43:26.811" v="295"/>
          <ac:spMkLst>
            <pc:docMk/>
            <pc:sldMk cId="1251139501" sldId="273"/>
            <ac:spMk id="6" creationId="{4038CB10-1F5C-4D54-9DF7-12586DE5B007}"/>
          </ac:spMkLst>
        </pc:spChg>
        <pc:spChg chg="add del">
          <ac:chgData name="Omar Altrad" userId="S::oaltrad@sfu.ca::2b5dfc3e-8c47-4f71-b862-cf44c15bedb9" providerId="AD" clId="Web-{E42F48EA-08D2-F2EE-7A3C-9066BF825B1C}" dt="2020-01-03T20:43:26.811" v="295"/>
          <ac:spMkLst>
            <pc:docMk/>
            <pc:sldMk cId="1251139501" sldId="273"/>
            <ac:spMk id="7" creationId="{36D30126-6314-4A93-B27E-5C66CF781924}"/>
          </ac:spMkLst>
        </pc:spChg>
        <pc:spChg chg="add del">
          <ac:chgData name="Omar Altrad" userId="S::oaltrad@sfu.ca::2b5dfc3e-8c47-4f71-b862-cf44c15bedb9" providerId="AD" clId="Web-{E42F48EA-08D2-F2EE-7A3C-9066BF825B1C}" dt="2020-01-03T20:43:26.811" v="295"/>
          <ac:spMkLst>
            <pc:docMk/>
            <pc:sldMk cId="1251139501" sldId="273"/>
            <ac:spMk id="8" creationId="{73ED6512-6858-4552-B699-9A97FE9A4EA2}"/>
          </ac:spMkLst>
        </pc:spChg>
        <pc:spChg chg="add del">
          <ac:chgData name="Omar Altrad" userId="S::oaltrad@sfu.ca::2b5dfc3e-8c47-4f71-b862-cf44c15bedb9" providerId="AD" clId="Web-{E42F48EA-08D2-F2EE-7A3C-9066BF825B1C}" dt="2020-01-03T20:43:23.999" v="293"/>
          <ac:spMkLst>
            <pc:docMk/>
            <pc:sldMk cId="1251139501" sldId="273"/>
            <ac:spMk id="9" creationId="{523E859E-BCBF-4E66-BDB2-B45C407894B7}"/>
          </ac:spMkLst>
        </pc:spChg>
        <pc:spChg chg="add del">
          <ac:chgData name="Omar Altrad" userId="S::oaltrad@sfu.ca::2b5dfc3e-8c47-4f71-b862-cf44c15bedb9" providerId="AD" clId="Web-{E42F48EA-08D2-F2EE-7A3C-9066BF825B1C}" dt="2020-01-03T20:43:37.015" v="297"/>
          <ac:spMkLst>
            <pc:docMk/>
            <pc:sldMk cId="1251139501" sldId="273"/>
            <ac:spMk id="10" creationId="{C607803A-4E99-444E-94F7-8785CDDF5849}"/>
          </ac:spMkLst>
        </pc:spChg>
        <pc:spChg chg="add del">
          <ac:chgData name="Omar Altrad" userId="S::oaltrad@sfu.ca::2b5dfc3e-8c47-4f71-b862-cf44c15bedb9" providerId="AD" clId="Web-{E42F48EA-08D2-F2EE-7A3C-9066BF825B1C}" dt="2020-01-03T20:43:37.015" v="297"/>
          <ac:spMkLst>
            <pc:docMk/>
            <pc:sldMk cId="1251139501" sldId="273"/>
            <ac:spMk id="12" creationId="{2989BE6A-C309-418E-8ADD-1616A980570D}"/>
          </ac:spMkLst>
        </pc:spChg>
        <pc:spChg chg="add del">
          <ac:chgData name="Omar Altrad" userId="S::oaltrad@sfu.ca::2b5dfc3e-8c47-4f71-b862-cf44c15bedb9" providerId="AD" clId="Web-{E42F48EA-08D2-F2EE-7A3C-9066BF825B1C}" dt="2020-01-03T20:43:23.999" v="293"/>
          <ac:spMkLst>
            <pc:docMk/>
            <pc:sldMk cId="1251139501" sldId="273"/>
            <ac:spMk id="13" creationId="{B45D527E-542C-44E0-8FC2-F03B24CFA25E}"/>
          </ac:spMkLst>
        </pc:spChg>
        <pc:picChg chg="add del mod">
          <ac:chgData name="Omar Altrad" userId="S::oaltrad@sfu.ca::2b5dfc3e-8c47-4f71-b862-cf44c15bedb9" providerId="AD" clId="Web-{E42F48EA-08D2-F2EE-7A3C-9066BF825B1C}" dt="2020-01-03T20:43:43.468" v="299"/>
          <ac:picMkLst>
            <pc:docMk/>
            <pc:sldMk cId="1251139501" sldId="273"/>
            <ac:picMk id="4" creationId="{D021CE4E-E842-422A-9E9F-825BD0A5C256}"/>
          </ac:picMkLst>
        </pc:picChg>
        <pc:picChg chg="add del">
          <ac:chgData name="Omar Altrad" userId="S::oaltrad@sfu.ca::2b5dfc3e-8c47-4f71-b862-cf44c15bedb9" providerId="AD" clId="Web-{E42F48EA-08D2-F2EE-7A3C-9066BF825B1C}" dt="2020-01-03T20:43:23.999" v="293"/>
          <ac:picMkLst>
            <pc:docMk/>
            <pc:sldMk cId="1251139501" sldId="273"/>
            <ac:picMk id="11" creationId="{3A9AEE7E-B925-446D-8A61-75BFE40B8B9E}"/>
          </ac:picMkLst>
        </pc:picChg>
        <pc:picChg chg="add">
          <ac:chgData name="Omar Altrad" userId="S::oaltrad@sfu.ca::2b5dfc3e-8c47-4f71-b862-cf44c15bedb9" providerId="AD" clId="Web-{E42F48EA-08D2-F2EE-7A3C-9066BF825B1C}" dt="2020-01-03T20:43:49.874" v="300"/>
          <ac:picMkLst>
            <pc:docMk/>
            <pc:sldMk cId="1251139501" sldId="273"/>
            <ac:picMk id="14" creationId="{3AA16612-ACD2-4A16-8F2B-4514FD6BF28F}"/>
          </ac:picMkLst>
        </pc:picChg>
        <pc:picChg chg="add mod">
          <ac:chgData name="Omar Altrad" userId="S::oaltrad@sfu.ca::2b5dfc3e-8c47-4f71-b862-cf44c15bedb9" providerId="AD" clId="Web-{E42F48EA-08D2-F2EE-7A3C-9066BF825B1C}" dt="2020-01-03T20:44:07.968" v="310" actId="1076"/>
          <ac:picMkLst>
            <pc:docMk/>
            <pc:sldMk cId="1251139501" sldId="273"/>
            <ac:picMk id="15" creationId="{CE69CD99-D374-4E29-B946-9AD90C6C09FC}"/>
          </ac:picMkLst>
        </pc:picChg>
      </pc:sldChg>
      <pc:sldChg chg="modSp new del mod modClrScheme chgLayout">
        <pc:chgData name="Omar Altrad" userId="S::oaltrad@sfu.ca::2b5dfc3e-8c47-4f71-b862-cf44c15bedb9" providerId="AD" clId="Web-{E42F48EA-08D2-F2EE-7A3C-9066BF825B1C}" dt="2020-01-03T19:38:14.751" v="8"/>
        <pc:sldMkLst>
          <pc:docMk/>
          <pc:sldMk cId="2367034860" sldId="273"/>
        </pc:sldMkLst>
        <pc:spChg chg="mod ord">
          <ac:chgData name="Omar Altrad" userId="S::oaltrad@sfu.ca::2b5dfc3e-8c47-4f71-b862-cf44c15bedb9" providerId="AD" clId="Web-{E42F48EA-08D2-F2EE-7A3C-9066BF825B1C}" dt="2020-01-03T19:35:50.313" v="5"/>
          <ac:spMkLst>
            <pc:docMk/>
            <pc:sldMk cId="2367034860" sldId="273"/>
            <ac:spMk id="2" creationId="{D17EE087-E965-47B0-A69F-A4CA0F29DFE1}"/>
          </ac:spMkLst>
        </pc:spChg>
        <pc:spChg chg="mod ord">
          <ac:chgData name="Omar Altrad" userId="S::oaltrad@sfu.ca::2b5dfc3e-8c47-4f71-b862-cf44c15bedb9" providerId="AD" clId="Web-{E42F48EA-08D2-F2EE-7A3C-9066BF825B1C}" dt="2020-01-03T19:35:50.313" v="5"/>
          <ac:spMkLst>
            <pc:docMk/>
            <pc:sldMk cId="2367034860" sldId="273"/>
            <ac:spMk id="3" creationId="{F64B83AD-D4A8-4287-B7C5-F4B4CB6924F1}"/>
          </ac:spMkLst>
        </pc:spChg>
      </pc:sldChg>
      <pc:sldChg chg="addSp delSp modSp new mod setBg">
        <pc:chgData name="Omar Altrad" userId="S::oaltrad@sfu.ca::2b5dfc3e-8c47-4f71-b862-cf44c15bedb9" providerId="AD" clId="Web-{E42F48EA-08D2-F2EE-7A3C-9066BF825B1C}" dt="2020-01-03T20:47:47.797" v="368" actId="1076"/>
        <pc:sldMkLst>
          <pc:docMk/>
          <pc:sldMk cId="2618792203" sldId="274"/>
        </pc:sldMkLst>
        <pc:spChg chg="mod">
          <ac:chgData name="Omar Altrad" userId="S::oaltrad@sfu.ca::2b5dfc3e-8c47-4f71-b862-cf44c15bedb9" providerId="AD" clId="Web-{E42F48EA-08D2-F2EE-7A3C-9066BF825B1C}" dt="2020-01-03T20:45:54.921" v="338"/>
          <ac:spMkLst>
            <pc:docMk/>
            <pc:sldMk cId="2618792203" sldId="274"/>
            <ac:spMk id="2" creationId="{8521B046-47D6-46BF-804B-566BB5463C01}"/>
          </ac:spMkLst>
        </pc:spChg>
        <pc:spChg chg="add del mod">
          <ac:chgData name="Omar Altrad" userId="S::oaltrad@sfu.ca::2b5dfc3e-8c47-4f71-b862-cf44c15bedb9" providerId="AD" clId="Web-{E42F48EA-08D2-F2EE-7A3C-9066BF825B1C}" dt="2020-01-03T20:47:39.297" v="366" actId="1076"/>
          <ac:spMkLst>
            <pc:docMk/>
            <pc:sldMk cId="2618792203" sldId="274"/>
            <ac:spMk id="3" creationId="{D6360502-3139-40A0-8EE2-C876AB653F7E}"/>
          </ac:spMkLst>
        </pc:spChg>
        <pc:spChg chg="add del">
          <ac:chgData name="Omar Altrad" userId="S::oaltrad@sfu.ca::2b5dfc3e-8c47-4f71-b862-cf44c15bedb9" providerId="AD" clId="Web-{E42F48EA-08D2-F2EE-7A3C-9066BF825B1C}" dt="2020-01-03T20:46:22.578" v="344"/>
          <ac:spMkLst>
            <pc:docMk/>
            <pc:sldMk cId="2618792203" sldId="274"/>
            <ac:spMk id="8" creationId="{4351DFE5-F63D-4BE0-BDA9-E3EB88F01AA5}"/>
          </ac:spMkLst>
        </pc:spChg>
        <pc:spChg chg="add del">
          <ac:chgData name="Omar Altrad" userId="S::oaltrad@sfu.ca::2b5dfc3e-8c47-4f71-b862-cf44c15bedb9" providerId="AD" clId="Web-{E42F48EA-08D2-F2EE-7A3C-9066BF825B1C}" dt="2020-01-03T20:45:54.906" v="337"/>
          <ac:spMkLst>
            <pc:docMk/>
            <pc:sldMk cId="2618792203" sldId="274"/>
            <ac:spMk id="10" creationId="{46C2E80F-49A6-4372-B103-219D417A55ED}"/>
          </ac:spMkLst>
        </pc:spChg>
        <pc:spChg chg="add">
          <ac:chgData name="Omar Altrad" userId="S::oaltrad@sfu.ca::2b5dfc3e-8c47-4f71-b862-cf44c15bedb9" providerId="AD" clId="Web-{E42F48EA-08D2-F2EE-7A3C-9066BF825B1C}" dt="2020-01-03T20:46:22.578" v="344"/>
          <ac:spMkLst>
            <pc:docMk/>
            <pc:sldMk cId="2618792203" sldId="274"/>
            <ac:spMk id="13" creationId="{4351DFE5-F63D-4BE0-BDA9-E3EB88F01AA5}"/>
          </ac:spMkLst>
        </pc:spChg>
        <pc:spChg chg="add del mod">
          <ac:chgData name="Omar Altrad" userId="S::oaltrad@sfu.ca::2b5dfc3e-8c47-4f71-b862-cf44c15bedb9" providerId="AD" clId="Web-{E42F48EA-08D2-F2EE-7A3C-9066BF825B1C}" dt="2020-01-03T20:46:29.297" v="348"/>
          <ac:spMkLst>
            <pc:docMk/>
            <pc:sldMk cId="2618792203" sldId="274"/>
            <ac:spMk id="19" creationId="{4A88DF94-7FCD-4D7E-A736-25CE6A8D3593}"/>
          </ac:spMkLst>
        </pc:spChg>
        <pc:graphicFrameChg chg="add del">
          <ac:chgData name="Omar Altrad" userId="S::oaltrad@sfu.ca::2b5dfc3e-8c47-4f71-b862-cf44c15bedb9" providerId="AD" clId="Web-{E42F48EA-08D2-F2EE-7A3C-9066BF825B1C}" dt="2020-01-03T20:45:54.906" v="337"/>
          <ac:graphicFrameMkLst>
            <pc:docMk/>
            <pc:sldMk cId="2618792203" sldId="274"/>
            <ac:graphicFrameMk id="5" creationId="{F3268766-BC8A-4CD0-8504-249AF79018A2}"/>
          </ac:graphicFrameMkLst>
        </pc:graphicFrameChg>
        <pc:picChg chg="add del">
          <ac:chgData name="Omar Altrad" userId="S::oaltrad@sfu.ca::2b5dfc3e-8c47-4f71-b862-cf44c15bedb9" providerId="AD" clId="Web-{E42F48EA-08D2-F2EE-7A3C-9066BF825B1C}" dt="2020-01-03T20:46:22.578" v="344"/>
          <ac:picMkLst>
            <pc:docMk/>
            <pc:sldMk cId="2618792203" sldId="274"/>
            <ac:picMk id="6" creationId="{3AA16612-ACD2-4A16-8F2B-4514FD6BF28F}"/>
          </ac:picMkLst>
        </pc:picChg>
        <pc:picChg chg="add">
          <ac:chgData name="Omar Altrad" userId="S::oaltrad@sfu.ca::2b5dfc3e-8c47-4f71-b862-cf44c15bedb9" providerId="AD" clId="Web-{E42F48EA-08D2-F2EE-7A3C-9066BF825B1C}" dt="2020-01-03T20:46:22.578" v="344"/>
          <ac:picMkLst>
            <pc:docMk/>
            <pc:sldMk cId="2618792203" sldId="274"/>
            <ac:picMk id="15" creationId="{3AA16612-ACD2-4A16-8F2B-4514FD6BF28F}"/>
          </ac:picMkLst>
        </pc:picChg>
        <pc:picChg chg="add mod">
          <ac:chgData name="Omar Altrad" userId="S::oaltrad@sfu.ca::2b5dfc3e-8c47-4f71-b862-cf44c15bedb9" providerId="AD" clId="Web-{E42F48EA-08D2-F2EE-7A3C-9066BF825B1C}" dt="2020-01-03T20:47:43.203" v="367" actId="1076"/>
          <ac:picMkLst>
            <pc:docMk/>
            <pc:sldMk cId="2618792203" sldId="274"/>
            <ac:picMk id="20" creationId="{84388610-1CCB-4F6E-9686-FB286FF8E743}"/>
          </ac:picMkLst>
        </pc:picChg>
        <pc:picChg chg="add mod">
          <ac:chgData name="Omar Altrad" userId="S::oaltrad@sfu.ca::2b5dfc3e-8c47-4f71-b862-cf44c15bedb9" providerId="AD" clId="Web-{E42F48EA-08D2-F2EE-7A3C-9066BF825B1C}" dt="2020-01-03T20:47:47.797" v="368" actId="1076"/>
          <ac:picMkLst>
            <pc:docMk/>
            <pc:sldMk cId="2618792203" sldId="274"/>
            <ac:picMk id="22" creationId="{DC8AEE10-9891-4BDC-B0DA-C16279EE744D}"/>
          </ac:picMkLst>
        </pc:picChg>
      </pc:sldChg>
      <pc:sldChg chg="modSp new del mod modClrScheme chgLayout">
        <pc:chgData name="Omar Altrad" userId="S::oaltrad@sfu.ca::2b5dfc3e-8c47-4f71-b862-cf44c15bedb9" providerId="AD" clId="Web-{E42F48EA-08D2-F2EE-7A3C-9066BF825B1C}" dt="2020-01-03T19:38:15.641" v="9"/>
        <pc:sldMkLst>
          <pc:docMk/>
          <pc:sldMk cId="4169552759" sldId="274"/>
        </pc:sldMkLst>
        <pc:spChg chg="mod ord">
          <ac:chgData name="Omar Altrad" userId="S::oaltrad@sfu.ca::2b5dfc3e-8c47-4f71-b862-cf44c15bedb9" providerId="AD" clId="Web-{E42F48EA-08D2-F2EE-7A3C-9066BF825B1C}" dt="2020-01-03T19:35:50.313" v="5"/>
          <ac:spMkLst>
            <pc:docMk/>
            <pc:sldMk cId="4169552759" sldId="274"/>
            <ac:spMk id="2" creationId="{FD1FFDD7-9B1C-4BC9-BE08-BDF767323FD8}"/>
          </ac:spMkLst>
        </pc:spChg>
        <pc:spChg chg="mod ord">
          <ac:chgData name="Omar Altrad" userId="S::oaltrad@sfu.ca::2b5dfc3e-8c47-4f71-b862-cf44c15bedb9" providerId="AD" clId="Web-{E42F48EA-08D2-F2EE-7A3C-9066BF825B1C}" dt="2020-01-03T19:35:50.313" v="5"/>
          <ac:spMkLst>
            <pc:docMk/>
            <pc:sldMk cId="4169552759" sldId="274"/>
            <ac:spMk id="3" creationId="{1364F80A-5E4C-44CA-A630-4F7D4822D2D3}"/>
          </ac:spMkLst>
        </pc:spChg>
      </pc:sldChg>
      <pc:sldChg chg="modSp new del mod modClrScheme chgLayout">
        <pc:chgData name="Omar Altrad" userId="S::oaltrad@sfu.ca::2b5dfc3e-8c47-4f71-b862-cf44c15bedb9" providerId="AD" clId="Web-{E42F48EA-08D2-F2EE-7A3C-9066BF825B1C}" dt="2020-01-03T19:38:16.423" v="10"/>
        <pc:sldMkLst>
          <pc:docMk/>
          <pc:sldMk cId="1089397807" sldId="275"/>
        </pc:sldMkLst>
        <pc:spChg chg="mod ord">
          <ac:chgData name="Omar Altrad" userId="S::oaltrad@sfu.ca::2b5dfc3e-8c47-4f71-b862-cf44c15bedb9" providerId="AD" clId="Web-{E42F48EA-08D2-F2EE-7A3C-9066BF825B1C}" dt="2020-01-03T19:35:50.313" v="5"/>
          <ac:spMkLst>
            <pc:docMk/>
            <pc:sldMk cId="1089397807" sldId="275"/>
            <ac:spMk id="2" creationId="{9C104B33-1D26-4F93-8CF3-F057C60745E1}"/>
          </ac:spMkLst>
        </pc:spChg>
        <pc:spChg chg="mod ord">
          <ac:chgData name="Omar Altrad" userId="S::oaltrad@sfu.ca::2b5dfc3e-8c47-4f71-b862-cf44c15bedb9" providerId="AD" clId="Web-{E42F48EA-08D2-F2EE-7A3C-9066BF825B1C}" dt="2020-01-03T19:35:50.313" v="5"/>
          <ac:spMkLst>
            <pc:docMk/>
            <pc:sldMk cId="1089397807" sldId="275"/>
            <ac:spMk id="3" creationId="{4BBCBF49-45CA-4B86-94D9-0AA06F271BD9}"/>
          </ac:spMkLst>
        </pc:spChg>
      </pc:sldChg>
      <pc:sldMasterChg chg="del delSldLayout">
        <pc:chgData name="Omar Altrad" userId="S::oaltrad@sfu.ca::2b5dfc3e-8c47-4f71-b862-cf44c15bedb9" providerId="AD" clId="Web-{E42F48EA-08D2-F2EE-7A3C-9066BF825B1C}" dt="2020-01-03T19:35:50.313" v="5"/>
        <pc:sldMasterMkLst>
          <pc:docMk/>
          <pc:sldMasterMk cId="0" sldId="2147483648"/>
        </pc:sldMasterMkLst>
        <pc:sldLayoutChg chg="del">
          <pc:chgData name="Omar Altrad" userId="S::oaltrad@sfu.ca::2b5dfc3e-8c47-4f71-b862-cf44c15bedb9" providerId="AD" clId="Web-{E42F48EA-08D2-F2EE-7A3C-9066BF825B1C}" dt="2020-01-03T19:35:50.313" v="5"/>
          <pc:sldLayoutMkLst>
            <pc:docMk/>
            <pc:sldMasterMk cId="0" sldId="2147483648"/>
            <pc:sldLayoutMk cId="0" sldId="2147483649"/>
          </pc:sldLayoutMkLst>
        </pc:sldLayoutChg>
        <pc:sldLayoutChg chg="del">
          <pc:chgData name="Omar Altrad" userId="S::oaltrad@sfu.ca::2b5dfc3e-8c47-4f71-b862-cf44c15bedb9" providerId="AD" clId="Web-{E42F48EA-08D2-F2EE-7A3C-9066BF825B1C}" dt="2020-01-03T19:35:50.313" v="5"/>
          <pc:sldLayoutMkLst>
            <pc:docMk/>
            <pc:sldMasterMk cId="0" sldId="2147483648"/>
            <pc:sldLayoutMk cId="0" sldId="2147483650"/>
          </pc:sldLayoutMkLst>
        </pc:sldLayoutChg>
        <pc:sldLayoutChg chg="del">
          <pc:chgData name="Omar Altrad" userId="S::oaltrad@sfu.ca::2b5dfc3e-8c47-4f71-b862-cf44c15bedb9" providerId="AD" clId="Web-{E42F48EA-08D2-F2EE-7A3C-9066BF825B1C}" dt="2020-01-03T19:35:50.313" v="5"/>
          <pc:sldLayoutMkLst>
            <pc:docMk/>
            <pc:sldMasterMk cId="0" sldId="2147483648"/>
            <pc:sldLayoutMk cId="0" sldId="2147483651"/>
          </pc:sldLayoutMkLst>
        </pc:sldLayoutChg>
        <pc:sldLayoutChg chg="del">
          <pc:chgData name="Omar Altrad" userId="S::oaltrad@sfu.ca::2b5dfc3e-8c47-4f71-b862-cf44c15bedb9" providerId="AD" clId="Web-{E42F48EA-08D2-F2EE-7A3C-9066BF825B1C}" dt="2020-01-03T19:35:50.313" v="5"/>
          <pc:sldLayoutMkLst>
            <pc:docMk/>
            <pc:sldMasterMk cId="0" sldId="2147483648"/>
            <pc:sldLayoutMk cId="0" sldId="2147483652"/>
          </pc:sldLayoutMkLst>
        </pc:sldLayoutChg>
        <pc:sldLayoutChg chg="del">
          <pc:chgData name="Omar Altrad" userId="S::oaltrad@sfu.ca::2b5dfc3e-8c47-4f71-b862-cf44c15bedb9" providerId="AD" clId="Web-{E42F48EA-08D2-F2EE-7A3C-9066BF825B1C}" dt="2020-01-03T19:35:50.313" v="5"/>
          <pc:sldLayoutMkLst>
            <pc:docMk/>
            <pc:sldMasterMk cId="0" sldId="2147483648"/>
            <pc:sldLayoutMk cId="0" sldId="2147483653"/>
          </pc:sldLayoutMkLst>
        </pc:sldLayoutChg>
        <pc:sldLayoutChg chg="del">
          <pc:chgData name="Omar Altrad" userId="S::oaltrad@sfu.ca::2b5dfc3e-8c47-4f71-b862-cf44c15bedb9" providerId="AD" clId="Web-{E42F48EA-08D2-F2EE-7A3C-9066BF825B1C}" dt="2020-01-03T19:35:50.313" v="5"/>
          <pc:sldLayoutMkLst>
            <pc:docMk/>
            <pc:sldMasterMk cId="0" sldId="2147483648"/>
            <pc:sldLayoutMk cId="0" sldId="2147483654"/>
          </pc:sldLayoutMkLst>
        </pc:sldLayoutChg>
        <pc:sldLayoutChg chg="del">
          <pc:chgData name="Omar Altrad" userId="S::oaltrad@sfu.ca::2b5dfc3e-8c47-4f71-b862-cf44c15bedb9" providerId="AD" clId="Web-{E42F48EA-08D2-F2EE-7A3C-9066BF825B1C}" dt="2020-01-03T19:35:50.313" v="5"/>
          <pc:sldLayoutMkLst>
            <pc:docMk/>
            <pc:sldMasterMk cId="0" sldId="2147483648"/>
            <pc:sldLayoutMk cId="0" sldId="2147483655"/>
          </pc:sldLayoutMkLst>
        </pc:sldLayoutChg>
        <pc:sldLayoutChg chg="del">
          <pc:chgData name="Omar Altrad" userId="S::oaltrad@sfu.ca::2b5dfc3e-8c47-4f71-b862-cf44c15bedb9" providerId="AD" clId="Web-{E42F48EA-08D2-F2EE-7A3C-9066BF825B1C}" dt="2020-01-03T19:35:50.313" v="5"/>
          <pc:sldLayoutMkLst>
            <pc:docMk/>
            <pc:sldMasterMk cId="0" sldId="2147483648"/>
            <pc:sldLayoutMk cId="0" sldId="2147483656"/>
          </pc:sldLayoutMkLst>
        </pc:sldLayoutChg>
        <pc:sldLayoutChg chg="del">
          <pc:chgData name="Omar Altrad" userId="S::oaltrad@sfu.ca::2b5dfc3e-8c47-4f71-b862-cf44c15bedb9" providerId="AD" clId="Web-{E42F48EA-08D2-F2EE-7A3C-9066BF825B1C}" dt="2020-01-03T19:35:50.313" v="5"/>
          <pc:sldLayoutMkLst>
            <pc:docMk/>
            <pc:sldMasterMk cId="0" sldId="2147483648"/>
            <pc:sldLayoutMk cId="0" sldId="2147483657"/>
          </pc:sldLayoutMkLst>
        </pc:sldLayoutChg>
        <pc:sldLayoutChg chg="del">
          <pc:chgData name="Omar Altrad" userId="S::oaltrad@sfu.ca::2b5dfc3e-8c47-4f71-b862-cf44c15bedb9" providerId="AD" clId="Web-{E42F48EA-08D2-F2EE-7A3C-9066BF825B1C}" dt="2020-01-03T19:35:50.313" v="5"/>
          <pc:sldLayoutMkLst>
            <pc:docMk/>
            <pc:sldMasterMk cId="0" sldId="2147483648"/>
            <pc:sldLayoutMk cId="0" sldId="2147483658"/>
          </pc:sldLayoutMkLst>
        </pc:sldLayoutChg>
        <pc:sldLayoutChg chg="del">
          <pc:chgData name="Omar Altrad" userId="S::oaltrad@sfu.ca::2b5dfc3e-8c47-4f71-b862-cf44c15bedb9" providerId="AD" clId="Web-{E42F48EA-08D2-F2EE-7A3C-9066BF825B1C}" dt="2020-01-03T19:35:50.313" v="5"/>
          <pc:sldLayoutMkLst>
            <pc:docMk/>
            <pc:sldMasterMk cId="0" sldId="2147483648"/>
            <pc:sldLayoutMk cId="0" sldId="2147483659"/>
          </pc:sldLayoutMkLst>
        </pc:sldLayoutChg>
        <pc:sldLayoutChg chg="del">
          <pc:chgData name="Omar Altrad" userId="S::oaltrad@sfu.ca::2b5dfc3e-8c47-4f71-b862-cf44c15bedb9" providerId="AD" clId="Web-{E42F48EA-08D2-F2EE-7A3C-9066BF825B1C}" dt="2020-01-03T19:35:50.313" v="5"/>
          <pc:sldLayoutMkLst>
            <pc:docMk/>
            <pc:sldMasterMk cId="0" sldId="2147483648"/>
            <pc:sldLayoutMk cId="0" sldId="2147483660"/>
          </pc:sldLayoutMkLst>
        </pc:sldLayoutChg>
        <pc:sldLayoutChg chg="del">
          <pc:chgData name="Omar Altrad" userId="S::oaltrad@sfu.ca::2b5dfc3e-8c47-4f71-b862-cf44c15bedb9" providerId="AD" clId="Web-{E42F48EA-08D2-F2EE-7A3C-9066BF825B1C}" dt="2020-01-03T19:35:50.313" v="5"/>
          <pc:sldLayoutMkLst>
            <pc:docMk/>
            <pc:sldMasterMk cId="0" sldId="2147483648"/>
            <pc:sldLayoutMk cId="0" sldId="2147483661"/>
          </pc:sldLayoutMkLst>
        </pc:sldLayoutChg>
        <pc:sldLayoutChg chg="del">
          <pc:chgData name="Omar Altrad" userId="S::oaltrad@sfu.ca::2b5dfc3e-8c47-4f71-b862-cf44c15bedb9" providerId="AD" clId="Web-{E42F48EA-08D2-F2EE-7A3C-9066BF825B1C}" dt="2020-01-03T19:35:50.313" v="5"/>
          <pc:sldLayoutMkLst>
            <pc:docMk/>
            <pc:sldMasterMk cId="0" sldId="2147483648"/>
            <pc:sldLayoutMk cId="0" sldId="2147483663"/>
          </pc:sldLayoutMkLst>
        </pc:sldLayoutChg>
        <pc:sldLayoutChg chg="del">
          <pc:chgData name="Omar Altrad" userId="S::oaltrad@sfu.ca::2b5dfc3e-8c47-4f71-b862-cf44c15bedb9" providerId="AD" clId="Web-{E42F48EA-08D2-F2EE-7A3C-9066BF825B1C}" dt="2020-01-03T19:35:50.313" v="5"/>
          <pc:sldLayoutMkLst>
            <pc:docMk/>
            <pc:sldMasterMk cId="0" sldId="2147483648"/>
            <pc:sldLayoutMk cId="0" sldId="2147483666"/>
          </pc:sldLayoutMkLst>
        </pc:sldLayoutChg>
        <pc:sldLayoutChg chg="del">
          <pc:chgData name="Omar Altrad" userId="S::oaltrad@sfu.ca::2b5dfc3e-8c47-4f71-b862-cf44c15bedb9" providerId="AD" clId="Web-{E42F48EA-08D2-F2EE-7A3C-9066BF825B1C}" dt="2020-01-03T19:35:50.313" v="5"/>
          <pc:sldLayoutMkLst>
            <pc:docMk/>
            <pc:sldMasterMk cId="0" sldId="2147483648"/>
            <pc:sldLayoutMk cId="0" sldId="2147483667"/>
          </pc:sldLayoutMkLst>
        </pc:sldLayoutChg>
        <pc:sldLayoutChg chg="del">
          <pc:chgData name="Omar Altrad" userId="S::oaltrad@sfu.ca::2b5dfc3e-8c47-4f71-b862-cf44c15bedb9" providerId="AD" clId="Web-{E42F48EA-08D2-F2EE-7A3C-9066BF825B1C}" dt="2020-01-03T19:35:50.313" v="5"/>
          <pc:sldLayoutMkLst>
            <pc:docMk/>
            <pc:sldMasterMk cId="0" sldId="2147483648"/>
            <pc:sldLayoutMk cId="0" sldId="2147483668"/>
          </pc:sldLayoutMkLst>
        </pc:sldLayoutChg>
      </pc:sldMasterChg>
      <pc:sldMasterChg chg="add del addSldLayout delSldLayout modSldLayout">
        <pc:chgData name="Omar Altrad" userId="S::oaltrad@sfu.ca::2b5dfc3e-8c47-4f71-b862-cf44c15bedb9" providerId="AD" clId="Web-{E42F48EA-08D2-F2EE-7A3C-9066BF825B1C}" dt="2020-01-03T19:40:25.939" v="39"/>
        <pc:sldMasterMkLst>
          <pc:docMk/>
          <pc:sldMasterMk cId="2640358648" sldId="2147483669"/>
        </pc:sldMasterMkLst>
        <pc:sldLayoutChg chg="add del mod replId">
          <pc:chgData name="Omar Altrad" userId="S::oaltrad@sfu.ca::2b5dfc3e-8c47-4f71-b862-cf44c15bedb9" providerId="AD" clId="Web-{E42F48EA-08D2-F2EE-7A3C-9066BF825B1C}" dt="2020-01-03T19:40:25.939" v="39"/>
          <pc:sldLayoutMkLst>
            <pc:docMk/>
            <pc:sldMasterMk cId="2640358648" sldId="2147483669"/>
            <pc:sldLayoutMk cId="3203125954" sldId="2147483670"/>
          </pc:sldLayoutMkLst>
        </pc:sldLayoutChg>
        <pc:sldLayoutChg chg="add del mod replId">
          <pc:chgData name="Omar Altrad" userId="S::oaltrad@sfu.ca::2b5dfc3e-8c47-4f71-b862-cf44c15bedb9" providerId="AD" clId="Web-{E42F48EA-08D2-F2EE-7A3C-9066BF825B1C}" dt="2020-01-03T19:40:25.939" v="39"/>
          <pc:sldLayoutMkLst>
            <pc:docMk/>
            <pc:sldMasterMk cId="2640358648" sldId="2147483669"/>
            <pc:sldLayoutMk cId="680459230" sldId="2147483671"/>
          </pc:sldLayoutMkLst>
        </pc:sldLayoutChg>
        <pc:sldLayoutChg chg="add del mod replId">
          <pc:chgData name="Omar Altrad" userId="S::oaltrad@sfu.ca::2b5dfc3e-8c47-4f71-b862-cf44c15bedb9" providerId="AD" clId="Web-{E42F48EA-08D2-F2EE-7A3C-9066BF825B1C}" dt="2020-01-03T19:40:25.939" v="39"/>
          <pc:sldLayoutMkLst>
            <pc:docMk/>
            <pc:sldMasterMk cId="2640358648" sldId="2147483669"/>
            <pc:sldLayoutMk cId="1402961495" sldId="2147483672"/>
          </pc:sldLayoutMkLst>
        </pc:sldLayoutChg>
        <pc:sldLayoutChg chg="add del mod replId">
          <pc:chgData name="Omar Altrad" userId="S::oaltrad@sfu.ca::2b5dfc3e-8c47-4f71-b862-cf44c15bedb9" providerId="AD" clId="Web-{E42F48EA-08D2-F2EE-7A3C-9066BF825B1C}" dt="2020-01-03T19:40:25.939" v="39"/>
          <pc:sldLayoutMkLst>
            <pc:docMk/>
            <pc:sldMasterMk cId="2640358648" sldId="2147483669"/>
            <pc:sldLayoutMk cId="4290607837" sldId="2147483673"/>
          </pc:sldLayoutMkLst>
        </pc:sldLayoutChg>
        <pc:sldLayoutChg chg="add del mod replId">
          <pc:chgData name="Omar Altrad" userId="S::oaltrad@sfu.ca::2b5dfc3e-8c47-4f71-b862-cf44c15bedb9" providerId="AD" clId="Web-{E42F48EA-08D2-F2EE-7A3C-9066BF825B1C}" dt="2020-01-03T19:40:25.939" v="39"/>
          <pc:sldLayoutMkLst>
            <pc:docMk/>
            <pc:sldMasterMk cId="2640358648" sldId="2147483669"/>
            <pc:sldLayoutMk cId="2636746627" sldId="2147483674"/>
          </pc:sldLayoutMkLst>
        </pc:sldLayoutChg>
        <pc:sldLayoutChg chg="add del mod replId">
          <pc:chgData name="Omar Altrad" userId="S::oaltrad@sfu.ca::2b5dfc3e-8c47-4f71-b862-cf44c15bedb9" providerId="AD" clId="Web-{E42F48EA-08D2-F2EE-7A3C-9066BF825B1C}" dt="2020-01-03T19:40:25.939" v="39"/>
          <pc:sldLayoutMkLst>
            <pc:docMk/>
            <pc:sldMasterMk cId="2640358648" sldId="2147483669"/>
            <pc:sldLayoutMk cId="3264276460" sldId="2147483675"/>
          </pc:sldLayoutMkLst>
        </pc:sldLayoutChg>
        <pc:sldLayoutChg chg="add del mod replId">
          <pc:chgData name="Omar Altrad" userId="S::oaltrad@sfu.ca::2b5dfc3e-8c47-4f71-b862-cf44c15bedb9" providerId="AD" clId="Web-{E42F48EA-08D2-F2EE-7A3C-9066BF825B1C}" dt="2020-01-03T19:40:25.939" v="39"/>
          <pc:sldLayoutMkLst>
            <pc:docMk/>
            <pc:sldMasterMk cId="2640358648" sldId="2147483669"/>
            <pc:sldLayoutMk cId="1878649624" sldId="2147483676"/>
          </pc:sldLayoutMkLst>
        </pc:sldLayoutChg>
        <pc:sldLayoutChg chg="add del mod replId">
          <pc:chgData name="Omar Altrad" userId="S::oaltrad@sfu.ca::2b5dfc3e-8c47-4f71-b862-cf44c15bedb9" providerId="AD" clId="Web-{E42F48EA-08D2-F2EE-7A3C-9066BF825B1C}" dt="2020-01-03T19:40:25.939" v="39"/>
          <pc:sldLayoutMkLst>
            <pc:docMk/>
            <pc:sldMasterMk cId="2640358648" sldId="2147483669"/>
            <pc:sldLayoutMk cId="3420420315" sldId="2147483677"/>
          </pc:sldLayoutMkLst>
        </pc:sldLayoutChg>
        <pc:sldLayoutChg chg="add del mod replId">
          <pc:chgData name="Omar Altrad" userId="S::oaltrad@sfu.ca::2b5dfc3e-8c47-4f71-b862-cf44c15bedb9" providerId="AD" clId="Web-{E42F48EA-08D2-F2EE-7A3C-9066BF825B1C}" dt="2020-01-03T19:40:25.939" v="39"/>
          <pc:sldLayoutMkLst>
            <pc:docMk/>
            <pc:sldMasterMk cId="2640358648" sldId="2147483669"/>
            <pc:sldLayoutMk cId="2464925112" sldId="2147483678"/>
          </pc:sldLayoutMkLst>
        </pc:sldLayoutChg>
        <pc:sldLayoutChg chg="add del mod replId">
          <pc:chgData name="Omar Altrad" userId="S::oaltrad@sfu.ca::2b5dfc3e-8c47-4f71-b862-cf44c15bedb9" providerId="AD" clId="Web-{E42F48EA-08D2-F2EE-7A3C-9066BF825B1C}" dt="2020-01-03T19:40:25.939" v="39"/>
          <pc:sldLayoutMkLst>
            <pc:docMk/>
            <pc:sldMasterMk cId="2640358648" sldId="2147483669"/>
            <pc:sldLayoutMk cId="831821784" sldId="2147483679"/>
          </pc:sldLayoutMkLst>
        </pc:sldLayoutChg>
        <pc:sldLayoutChg chg="add del mod replId">
          <pc:chgData name="Omar Altrad" userId="S::oaltrad@sfu.ca::2b5dfc3e-8c47-4f71-b862-cf44c15bedb9" providerId="AD" clId="Web-{E42F48EA-08D2-F2EE-7A3C-9066BF825B1C}" dt="2020-01-03T19:40:25.939" v="39"/>
          <pc:sldLayoutMkLst>
            <pc:docMk/>
            <pc:sldMasterMk cId="2640358648" sldId="2147483669"/>
            <pc:sldLayoutMk cId="3590487217" sldId="2147483680"/>
          </pc:sldLayoutMkLst>
        </pc:sldLayoutChg>
      </pc:sldMasterChg>
      <pc:sldMasterChg chg="add del addSldLayout delSldLayout modSldLayout">
        <pc:chgData name="Omar Altrad" userId="S::oaltrad@sfu.ca::2b5dfc3e-8c47-4f71-b862-cf44c15bedb9" providerId="AD" clId="Web-{E42F48EA-08D2-F2EE-7A3C-9066BF825B1C}" dt="2020-01-03T19:40:25.939" v="39"/>
        <pc:sldMasterMkLst>
          <pc:docMk/>
          <pc:sldMasterMk cId="2894837877" sldId="2147483681"/>
        </pc:sldMasterMkLst>
        <pc:sldLayoutChg chg="add del mod replId">
          <pc:chgData name="Omar Altrad" userId="S::oaltrad@sfu.ca::2b5dfc3e-8c47-4f71-b862-cf44c15bedb9" providerId="AD" clId="Web-{E42F48EA-08D2-F2EE-7A3C-9066BF825B1C}" dt="2020-01-03T19:40:25.939" v="39"/>
          <pc:sldLayoutMkLst>
            <pc:docMk/>
            <pc:sldMasterMk cId="2894837877" sldId="2147483681"/>
            <pc:sldLayoutMk cId="4177028619" sldId="2147483682"/>
          </pc:sldLayoutMkLst>
        </pc:sldLayoutChg>
        <pc:sldLayoutChg chg="add del mod replId">
          <pc:chgData name="Omar Altrad" userId="S::oaltrad@sfu.ca::2b5dfc3e-8c47-4f71-b862-cf44c15bedb9" providerId="AD" clId="Web-{E42F48EA-08D2-F2EE-7A3C-9066BF825B1C}" dt="2020-01-03T19:40:25.939" v="39"/>
          <pc:sldLayoutMkLst>
            <pc:docMk/>
            <pc:sldMasterMk cId="2894837877" sldId="2147483681"/>
            <pc:sldLayoutMk cId="4180386327" sldId="2147483683"/>
          </pc:sldLayoutMkLst>
        </pc:sldLayoutChg>
        <pc:sldLayoutChg chg="add del mod replId">
          <pc:chgData name="Omar Altrad" userId="S::oaltrad@sfu.ca::2b5dfc3e-8c47-4f71-b862-cf44c15bedb9" providerId="AD" clId="Web-{E42F48EA-08D2-F2EE-7A3C-9066BF825B1C}" dt="2020-01-03T19:40:25.939" v="39"/>
          <pc:sldLayoutMkLst>
            <pc:docMk/>
            <pc:sldMasterMk cId="2894837877" sldId="2147483681"/>
            <pc:sldLayoutMk cId="3864419387" sldId="2147483684"/>
          </pc:sldLayoutMkLst>
        </pc:sldLayoutChg>
        <pc:sldLayoutChg chg="add del mod replId">
          <pc:chgData name="Omar Altrad" userId="S::oaltrad@sfu.ca::2b5dfc3e-8c47-4f71-b862-cf44c15bedb9" providerId="AD" clId="Web-{E42F48EA-08D2-F2EE-7A3C-9066BF825B1C}" dt="2020-01-03T19:40:25.939" v="39"/>
          <pc:sldLayoutMkLst>
            <pc:docMk/>
            <pc:sldMasterMk cId="2894837877" sldId="2147483681"/>
            <pc:sldLayoutMk cId="1242086559" sldId="2147483685"/>
          </pc:sldLayoutMkLst>
        </pc:sldLayoutChg>
        <pc:sldLayoutChg chg="add del mod replId">
          <pc:chgData name="Omar Altrad" userId="S::oaltrad@sfu.ca::2b5dfc3e-8c47-4f71-b862-cf44c15bedb9" providerId="AD" clId="Web-{E42F48EA-08D2-F2EE-7A3C-9066BF825B1C}" dt="2020-01-03T19:40:25.939" v="39"/>
          <pc:sldLayoutMkLst>
            <pc:docMk/>
            <pc:sldMasterMk cId="2894837877" sldId="2147483681"/>
            <pc:sldLayoutMk cId="1503482297" sldId="2147483686"/>
          </pc:sldLayoutMkLst>
        </pc:sldLayoutChg>
        <pc:sldLayoutChg chg="add del mod replId">
          <pc:chgData name="Omar Altrad" userId="S::oaltrad@sfu.ca::2b5dfc3e-8c47-4f71-b862-cf44c15bedb9" providerId="AD" clId="Web-{E42F48EA-08D2-F2EE-7A3C-9066BF825B1C}" dt="2020-01-03T19:40:25.939" v="39"/>
          <pc:sldLayoutMkLst>
            <pc:docMk/>
            <pc:sldMasterMk cId="2894837877" sldId="2147483681"/>
            <pc:sldLayoutMk cId="3954165538" sldId="2147483687"/>
          </pc:sldLayoutMkLst>
        </pc:sldLayoutChg>
        <pc:sldLayoutChg chg="add del mod replId">
          <pc:chgData name="Omar Altrad" userId="S::oaltrad@sfu.ca::2b5dfc3e-8c47-4f71-b862-cf44c15bedb9" providerId="AD" clId="Web-{E42F48EA-08D2-F2EE-7A3C-9066BF825B1C}" dt="2020-01-03T19:40:25.939" v="39"/>
          <pc:sldLayoutMkLst>
            <pc:docMk/>
            <pc:sldMasterMk cId="2894837877" sldId="2147483681"/>
            <pc:sldLayoutMk cId="1666970204" sldId="2147483688"/>
          </pc:sldLayoutMkLst>
        </pc:sldLayoutChg>
        <pc:sldLayoutChg chg="add del mod replId">
          <pc:chgData name="Omar Altrad" userId="S::oaltrad@sfu.ca::2b5dfc3e-8c47-4f71-b862-cf44c15bedb9" providerId="AD" clId="Web-{E42F48EA-08D2-F2EE-7A3C-9066BF825B1C}" dt="2020-01-03T19:40:25.939" v="39"/>
          <pc:sldLayoutMkLst>
            <pc:docMk/>
            <pc:sldMasterMk cId="2894837877" sldId="2147483681"/>
            <pc:sldLayoutMk cId="1934252351" sldId="2147483689"/>
          </pc:sldLayoutMkLst>
        </pc:sldLayoutChg>
        <pc:sldLayoutChg chg="add del mod replId">
          <pc:chgData name="Omar Altrad" userId="S::oaltrad@sfu.ca::2b5dfc3e-8c47-4f71-b862-cf44c15bedb9" providerId="AD" clId="Web-{E42F48EA-08D2-F2EE-7A3C-9066BF825B1C}" dt="2020-01-03T19:40:25.939" v="39"/>
          <pc:sldLayoutMkLst>
            <pc:docMk/>
            <pc:sldMasterMk cId="2894837877" sldId="2147483681"/>
            <pc:sldLayoutMk cId="3521944651" sldId="2147483690"/>
          </pc:sldLayoutMkLst>
        </pc:sldLayoutChg>
        <pc:sldLayoutChg chg="add del mod replId">
          <pc:chgData name="Omar Altrad" userId="S::oaltrad@sfu.ca::2b5dfc3e-8c47-4f71-b862-cf44c15bedb9" providerId="AD" clId="Web-{E42F48EA-08D2-F2EE-7A3C-9066BF825B1C}" dt="2020-01-03T19:40:25.939" v="39"/>
          <pc:sldLayoutMkLst>
            <pc:docMk/>
            <pc:sldMasterMk cId="2894837877" sldId="2147483681"/>
            <pc:sldLayoutMk cId="71267074" sldId="2147483691"/>
          </pc:sldLayoutMkLst>
        </pc:sldLayoutChg>
        <pc:sldLayoutChg chg="add del mod replId">
          <pc:chgData name="Omar Altrad" userId="S::oaltrad@sfu.ca::2b5dfc3e-8c47-4f71-b862-cf44c15bedb9" providerId="AD" clId="Web-{E42F48EA-08D2-F2EE-7A3C-9066BF825B1C}" dt="2020-01-03T19:40:25.939" v="39"/>
          <pc:sldLayoutMkLst>
            <pc:docMk/>
            <pc:sldMasterMk cId="2894837877" sldId="2147483681"/>
            <pc:sldLayoutMk cId="1178993862" sldId="2147483692"/>
          </pc:sldLayoutMkLst>
        </pc:sldLayoutChg>
      </pc:sldMasterChg>
      <pc:sldMasterChg chg="add del addSldLayout delSldLayout modSldLayout">
        <pc:chgData name="Omar Altrad" userId="S::oaltrad@sfu.ca::2b5dfc3e-8c47-4f71-b862-cf44c15bedb9" providerId="AD" clId="Web-{E42F48EA-08D2-F2EE-7A3C-9066BF825B1C}" dt="2020-01-03T19:40:22.892" v="38"/>
        <pc:sldMasterMkLst>
          <pc:docMk/>
          <pc:sldMasterMk cId="3919552452" sldId="2147483693"/>
        </pc:sldMasterMkLst>
        <pc:sldLayoutChg chg="add del mod replId">
          <pc:chgData name="Omar Altrad" userId="S::oaltrad@sfu.ca::2b5dfc3e-8c47-4f71-b862-cf44c15bedb9" providerId="AD" clId="Web-{E42F48EA-08D2-F2EE-7A3C-9066BF825B1C}" dt="2020-01-03T19:40:22.892" v="38"/>
          <pc:sldLayoutMkLst>
            <pc:docMk/>
            <pc:sldMasterMk cId="3919552452" sldId="2147483693"/>
            <pc:sldLayoutMk cId="1739225084" sldId="2147483694"/>
          </pc:sldLayoutMkLst>
        </pc:sldLayoutChg>
        <pc:sldLayoutChg chg="add del mod replId">
          <pc:chgData name="Omar Altrad" userId="S::oaltrad@sfu.ca::2b5dfc3e-8c47-4f71-b862-cf44c15bedb9" providerId="AD" clId="Web-{E42F48EA-08D2-F2EE-7A3C-9066BF825B1C}" dt="2020-01-03T19:40:22.892" v="38"/>
          <pc:sldLayoutMkLst>
            <pc:docMk/>
            <pc:sldMasterMk cId="3919552452" sldId="2147483693"/>
            <pc:sldLayoutMk cId="977241413" sldId="2147483695"/>
          </pc:sldLayoutMkLst>
        </pc:sldLayoutChg>
        <pc:sldLayoutChg chg="add del mod replId">
          <pc:chgData name="Omar Altrad" userId="S::oaltrad@sfu.ca::2b5dfc3e-8c47-4f71-b862-cf44c15bedb9" providerId="AD" clId="Web-{E42F48EA-08D2-F2EE-7A3C-9066BF825B1C}" dt="2020-01-03T19:40:22.892" v="38"/>
          <pc:sldLayoutMkLst>
            <pc:docMk/>
            <pc:sldMasterMk cId="3919552452" sldId="2147483693"/>
            <pc:sldLayoutMk cId="3948135403" sldId="2147483696"/>
          </pc:sldLayoutMkLst>
        </pc:sldLayoutChg>
        <pc:sldLayoutChg chg="add del mod replId">
          <pc:chgData name="Omar Altrad" userId="S::oaltrad@sfu.ca::2b5dfc3e-8c47-4f71-b862-cf44c15bedb9" providerId="AD" clId="Web-{E42F48EA-08D2-F2EE-7A3C-9066BF825B1C}" dt="2020-01-03T19:40:22.892" v="38"/>
          <pc:sldLayoutMkLst>
            <pc:docMk/>
            <pc:sldMasterMk cId="3919552452" sldId="2147483693"/>
            <pc:sldLayoutMk cId="954276244" sldId="2147483697"/>
          </pc:sldLayoutMkLst>
        </pc:sldLayoutChg>
        <pc:sldLayoutChg chg="add del mod replId">
          <pc:chgData name="Omar Altrad" userId="S::oaltrad@sfu.ca::2b5dfc3e-8c47-4f71-b862-cf44c15bedb9" providerId="AD" clId="Web-{E42F48EA-08D2-F2EE-7A3C-9066BF825B1C}" dt="2020-01-03T19:40:22.892" v="38"/>
          <pc:sldLayoutMkLst>
            <pc:docMk/>
            <pc:sldMasterMk cId="3919552452" sldId="2147483693"/>
            <pc:sldLayoutMk cId="3204130236" sldId="2147483698"/>
          </pc:sldLayoutMkLst>
        </pc:sldLayoutChg>
        <pc:sldLayoutChg chg="add del mod replId">
          <pc:chgData name="Omar Altrad" userId="S::oaltrad@sfu.ca::2b5dfc3e-8c47-4f71-b862-cf44c15bedb9" providerId="AD" clId="Web-{E42F48EA-08D2-F2EE-7A3C-9066BF825B1C}" dt="2020-01-03T19:40:22.892" v="38"/>
          <pc:sldLayoutMkLst>
            <pc:docMk/>
            <pc:sldMasterMk cId="3919552452" sldId="2147483693"/>
            <pc:sldLayoutMk cId="1567977411" sldId="2147483699"/>
          </pc:sldLayoutMkLst>
        </pc:sldLayoutChg>
        <pc:sldLayoutChg chg="add del mod replId">
          <pc:chgData name="Omar Altrad" userId="S::oaltrad@sfu.ca::2b5dfc3e-8c47-4f71-b862-cf44c15bedb9" providerId="AD" clId="Web-{E42F48EA-08D2-F2EE-7A3C-9066BF825B1C}" dt="2020-01-03T19:40:22.892" v="38"/>
          <pc:sldLayoutMkLst>
            <pc:docMk/>
            <pc:sldMasterMk cId="3919552452" sldId="2147483693"/>
            <pc:sldLayoutMk cId="4070205678" sldId="2147483700"/>
          </pc:sldLayoutMkLst>
        </pc:sldLayoutChg>
        <pc:sldLayoutChg chg="add del mod replId">
          <pc:chgData name="Omar Altrad" userId="S::oaltrad@sfu.ca::2b5dfc3e-8c47-4f71-b862-cf44c15bedb9" providerId="AD" clId="Web-{E42F48EA-08D2-F2EE-7A3C-9066BF825B1C}" dt="2020-01-03T19:40:22.892" v="38"/>
          <pc:sldLayoutMkLst>
            <pc:docMk/>
            <pc:sldMasterMk cId="3919552452" sldId="2147483693"/>
            <pc:sldLayoutMk cId="3744240525" sldId="2147483701"/>
          </pc:sldLayoutMkLst>
        </pc:sldLayoutChg>
        <pc:sldLayoutChg chg="add del mod replId">
          <pc:chgData name="Omar Altrad" userId="S::oaltrad@sfu.ca::2b5dfc3e-8c47-4f71-b862-cf44c15bedb9" providerId="AD" clId="Web-{E42F48EA-08D2-F2EE-7A3C-9066BF825B1C}" dt="2020-01-03T19:40:22.892" v="38"/>
          <pc:sldLayoutMkLst>
            <pc:docMk/>
            <pc:sldMasterMk cId="3919552452" sldId="2147483693"/>
            <pc:sldLayoutMk cId="122207821" sldId="2147483702"/>
          </pc:sldLayoutMkLst>
        </pc:sldLayoutChg>
        <pc:sldLayoutChg chg="add del mod replId">
          <pc:chgData name="Omar Altrad" userId="S::oaltrad@sfu.ca::2b5dfc3e-8c47-4f71-b862-cf44c15bedb9" providerId="AD" clId="Web-{E42F48EA-08D2-F2EE-7A3C-9066BF825B1C}" dt="2020-01-03T19:40:22.892" v="38"/>
          <pc:sldLayoutMkLst>
            <pc:docMk/>
            <pc:sldMasterMk cId="3919552452" sldId="2147483693"/>
            <pc:sldLayoutMk cId="3121150121" sldId="2147483703"/>
          </pc:sldLayoutMkLst>
        </pc:sldLayoutChg>
        <pc:sldLayoutChg chg="add del mod replId">
          <pc:chgData name="Omar Altrad" userId="S::oaltrad@sfu.ca::2b5dfc3e-8c47-4f71-b862-cf44c15bedb9" providerId="AD" clId="Web-{E42F48EA-08D2-F2EE-7A3C-9066BF825B1C}" dt="2020-01-03T19:40:22.892" v="38"/>
          <pc:sldLayoutMkLst>
            <pc:docMk/>
            <pc:sldMasterMk cId="3919552452" sldId="2147483693"/>
            <pc:sldLayoutMk cId="2225381385" sldId="2147483704"/>
          </pc:sldLayoutMkLst>
        </pc:sldLayoutChg>
      </pc:sldMasterChg>
      <pc:sldMasterChg chg="add del addSldLayout delSldLayout modSldLayout">
        <pc:chgData name="Omar Altrad" userId="S::oaltrad@sfu.ca::2b5dfc3e-8c47-4f71-b862-cf44c15bedb9" providerId="AD" clId="Web-{E42F48EA-08D2-F2EE-7A3C-9066BF825B1C}" dt="2020-01-03T19:40:20.423" v="37"/>
        <pc:sldMasterMkLst>
          <pc:docMk/>
          <pc:sldMasterMk cId="2146358492" sldId="2147483705"/>
        </pc:sldMasterMkLst>
        <pc:sldLayoutChg chg="add del mod replId">
          <pc:chgData name="Omar Altrad" userId="S::oaltrad@sfu.ca::2b5dfc3e-8c47-4f71-b862-cf44c15bedb9" providerId="AD" clId="Web-{E42F48EA-08D2-F2EE-7A3C-9066BF825B1C}" dt="2020-01-03T19:40:20.423" v="37"/>
          <pc:sldLayoutMkLst>
            <pc:docMk/>
            <pc:sldMasterMk cId="2146358492" sldId="2147483705"/>
            <pc:sldLayoutMk cId="4283350133" sldId="2147483706"/>
          </pc:sldLayoutMkLst>
        </pc:sldLayoutChg>
        <pc:sldLayoutChg chg="add del mod replId">
          <pc:chgData name="Omar Altrad" userId="S::oaltrad@sfu.ca::2b5dfc3e-8c47-4f71-b862-cf44c15bedb9" providerId="AD" clId="Web-{E42F48EA-08D2-F2EE-7A3C-9066BF825B1C}" dt="2020-01-03T19:40:20.423" v="37"/>
          <pc:sldLayoutMkLst>
            <pc:docMk/>
            <pc:sldMasterMk cId="2146358492" sldId="2147483705"/>
            <pc:sldLayoutMk cId="3233155046" sldId="2147483707"/>
          </pc:sldLayoutMkLst>
        </pc:sldLayoutChg>
        <pc:sldLayoutChg chg="add del mod replId">
          <pc:chgData name="Omar Altrad" userId="S::oaltrad@sfu.ca::2b5dfc3e-8c47-4f71-b862-cf44c15bedb9" providerId="AD" clId="Web-{E42F48EA-08D2-F2EE-7A3C-9066BF825B1C}" dt="2020-01-03T19:40:20.423" v="37"/>
          <pc:sldLayoutMkLst>
            <pc:docMk/>
            <pc:sldMasterMk cId="2146358492" sldId="2147483705"/>
            <pc:sldLayoutMk cId="1536888374" sldId="2147483708"/>
          </pc:sldLayoutMkLst>
        </pc:sldLayoutChg>
        <pc:sldLayoutChg chg="add del mod replId">
          <pc:chgData name="Omar Altrad" userId="S::oaltrad@sfu.ca::2b5dfc3e-8c47-4f71-b862-cf44c15bedb9" providerId="AD" clId="Web-{E42F48EA-08D2-F2EE-7A3C-9066BF825B1C}" dt="2020-01-03T19:40:20.423" v="37"/>
          <pc:sldLayoutMkLst>
            <pc:docMk/>
            <pc:sldMasterMk cId="2146358492" sldId="2147483705"/>
            <pc:sldLayoutMk cId="2482017912" sldId="2147483709"/>
          </pc:sldLayoutMkLst>
        </pc:sldLayoutChg>
        <pc:sldLayoutChg chg="add del mod replId">
          <pc:chgData name="Omar Altrad" userId="S::oaltrad@sfu.ca::2b5dfc3e-8c47-4f71-b862-cf44c15bedb9" providerId="AD" clId="Web-{E42F48EA-08D2-F2EE-7A3C-9066BF825B1C}" dt="2020-01-03T19:40:20.423" v="37"/>
          <pc:sldLayoutMkLst>
            <pc:docMk/>
            <pc:sldMasterMk cId="2146358492" sldId="2147483705"/>
            <pc:sldLayoutMk cId="2833792833" sldId="2147483710"/>
          </pc:sldLayoutMkLst>
        </pc:sldLayoutChg>
        <pc:sldLayoutChg chg="add del mod replId">
          <pc:chgData name="Omar Altrad" userId="S::oaltrad@sfu.ca::2b5dfc3e-8c47-4f71-b862-cf44c15bedb9" providerId="AD" clId="Web-{E42F48EA-08D2-F2EE-7A3C-9066BF825B1C}" dt="2020-01-03T19:40:20.423" v="37"/>
          <pc:sldLayoutMkLst>
            <pc:docMk/>
            <pc:sldMasterMk cId="2146358492" sldId="2147483705"/>
            <pc:sldLayoutMk cId="3200105135" sldId="2147483711"/>
          </pc:sldLayoutMkLst>
        </pc:sldLayoutChg>
        <pc:sldLayoutChg chg="add del mod replId">
          <pc:chgData name="Omar Altrad" userId="S::oaltrad@sfu.ca::2b5dfc3e-8c47-4f71-b862-cf44c15bedb9" providerId="AD" clId="Web-{E42F48EA-08D2-F2EE-7A3C-9066BF825B1C}" dt="2020-01-03T19:40:20.423" v="37"/>
          <pc:sldLayoutMkLst>
            <pc:docMk/>
            <pc:sldMasterMk cId="2146358492" sldId="2147483705"/>
            <pc:sldLayoutMk cId="3002378449" sldId="2147483712"/>
          </pc:sldLayoutMkLst>
        </pc:sldLayoutChg>
        <pc:sldLayoutChg chg="add del mod replId">
          <pc:chgData name="Omar Altrad" userId="S::oaltrad@sfu.ca::2b5dfc3e-8c47-4f71-b862-cf44c15bedb9" providerId="AD" clId="Web-{E42F48EA-08D2-F2EE-7A3C-9066BF825B1C}" dt="2020-01-03T19:40:20.423" v="37"/>
          <pc:sldLayoutMkLst>
            <pc:docMk/>
            <pc:sldMasterMk cId="2146358492" sldId="2147483705"/>
            <pc:sldLayoutMk cId="1413114797" sldId="2147483713"/>
          </pc:sldLayoutMkLst>
        </pc:sldLayoutChg>
        <pc:sldLayoutChg chg="add del mod replId">
          <pc:chgData name="Omar Altrad" userId="S::oaltrad@sfu.ca::2b5dfc3e-8c47-4f71-b862-cf44c15bedb9" providerId="AD" clId="Web-{E42F48EA-08D2-F2EE-7A3C-9066BF825B1C}" dt="2020-01-03T19:40:20.423" v="37"/>
          <pc:sldLayoutMkLst>
            <pc:docMk/>
            <pc:sldMasterMk cId="2146358492" sldId="2147483705"/>
            <pc:sldLayoutMk cId="2292807681" sldId="2147483714"/>
          </pc:sldLayoutMkLst>
        </pc:sldLayoutChg>
        <pc:sldLayoutChg chg="add del mod replId">
          <pc:chgData name="Omar Altrad" userId="S::oaltrad@sfu.ca::2b5dfc3e-8c47-4f71-b862-cf44c15bedb9" providerId="AD" clId="Web-{E42F48EA-08D2-F2EE-7A3C-9066BF825B1C}" dt="2020-01-03T19:40:20.423" v="37"/>
          <pc:sldLayoutMkLst>
            <pc:docMk/>
            <pc:sldMasterMk cId="2146358492" sldId="2147483705"/>
            <pc:sldLayoutMk cId="3049344720" sldId="2147483715"/>
          </pc:sldLayoutMkLst>
        </pc:sldLayoutChg>
        <pc:sldLayoutChg chg="add del mod replId">
          <pc:chgData name="Omar Altrad" userId="S::oaltrad@sfu.ca::2b5dfc3e-8c47-4f71-b862-cf44c15bedb9" providerId="AD" clId="Web-{E42F48EA-08D2-F2EE-7A3C-9066BF825B1C}" dt="2020-01-03T19:40:20.423" v="37"/>
          <pc:sldLayoutMkLst>
            <pc:docMk/>
            <pc:sldMasterMk cId="2146358492" sldId="2147483705"/>
            <pc:sldLayoutMk cId="1910525622" sldId="2147483716"/>
          </pc:sldLayoutMkLst>
        </pc:sldLayoutChg>
      </pc:sldMasterChg>
      <pc:sldMasterChg chg="add del addSldLayout delSldLayout modSldLayout">
        <pc:chgData name="Omar Altrad" userId="S::oaltrad@sfu.ca::2b5dfc3e-8c47-4f71-b862-cf44c15bedb9" providerId="AD" clId="Web-{E42F48EA-08D2-F2EE-7A3C-9066BF825B1C}" dt="2020-01-03T19:40:17.580" v="36"/>
        <pc:sldMasterMkLst>
          <pc:docMk/>
          <pc:sldMasterMk cId="2159486139" sldId="2147483717"/>
        </pc:sldMasterMkLst>
        <pc:sldLayoutChg chg="add del mod replId">
          <pc:chgData name="Omar Altrad" userId="S::oaltrad@sfu.ca::2b5dfc3e-8c47-4f71-b862-cf44c15bedb9" providerId="AD" clId="Web-{E42F48EA-08D2-F2EE-7A3C-9066BF825B1C}" dt="2020-01-03T19:40:17.580" v="36"/>
          <pc:sldLayoutMkLst>
            <pc:docMk/>
            <pc:sldMasterMk cId="2159486139" sldId="2147483717"/>
            <pc:sldLayoutMk cId="2910368180" sldId="2147483718"/>
          </pc:sldLayoutMkLst>
        </pc:sldLayoutChg>
        <pc:sldLayoutChg chg="add del mod replId">
          <pc:chgData name="Omar Altrad" userId="S::oaltrad@sfu.ca::2b5dfc3e-8c47-4f71-b862-cf44c15bedb9" providerId="AD" clId="Web-{E42F48EA-08D2-F2EE-7A3C-9066BF825B1C}" dt="2020-01-03T19:40:17.580" v="36"/>
          <pc:sldLayoutMkLst>
            <pc:docMk/>
            <pc:sldMasterMk cId="2159486139" sldId="2147483717"/>
            <pc:sldLayoutMk cId="3506875920" sldId="2147483719"/>
          </pc:sldLayoutMkLst>
        </pc:sldLayoutChg>
        <pc:sldLayoutChg chg="add del mod replId">
          <pc:chgData name="Omar Altrad" userId="S::oaltrad@sfu.ca::2b5dfc3e-8c47-4f71-b862-cf44c15bedb9" providerId="AD" clId="Web-{E42F48EA-08D2-F2EE-7A3C-9066BF825B1C}" dt="2020-01-03T19:40:17.580" v="36"/>
          <pc:sldLayoutMkLst>
            <pc:docMk/>
            <pc:sldMasterMk cId="2159486139" sldId="2147483717"/>
            <pc:sldLayoutMk cId="810767589" sldId="2147483720"/>
          </pc:sldLayoutMkLst>
        </pc:sldLayoutChg>
        <pc:sldLayoutChg chg="add del mod replId">
          <pc:chgData name="Omar Altrad" userId="S::oaltrad@sfu.ca::2b5dfc3e-8c47-4f71-b862-cf44c15bedb9" providerId="AD" clId="Web-{E42F48EA-08D2-F2EE-7A3C-9066BF825B1C}" dt="2020-01-03T19:40:17.580" v="36"/>
          <pc:sldLayoutMkLst>
            <pc:docMk/>
            <pc:sldMasterMk cId="2159486139" sldId="2147483717"/>
            <pc:sldLayoutMk cId="2657223595" sldId="2147483721"/>
          </pc:sldLayoutMkLst>
        </pc:sldLayoutChg>
        <pc:sldLayoutChg chg="add del mod replId">
          <pc:chgData name="Omar Altrad" userId="S::oaltrad@sfu.ca::2b5dfc3e-8c47-4f71-b862-cf44c15bedb9" providerId="AD" clId="Web-{E42F48EA-08D2-F2EE-7A3C-9066BF825B1C}" dt="2020-01-03T19:40:17.580" v="36"/>
          <pc:sldLayoutMkLst>
            <pc:docMk/>
            <pc:sldMasterMk cId="2159486139" sldId="2147483717"/>
            <pc:sldLayoutMk cId="1662529392" sldId="2147483722"/>
          </pc:sldLayoutMkLst>
        </pc:sldLayoutChg>
        <pc:sldLayoutChg chg="add del mod replId">
          <pc:chgData name="Omar Altrad" userId="S::oaltrad@sfu.ca::2b5dfc3e-8c47-4f71-b862-cf44c15bedb9" providerId="AD" clId="Web-{E42F48EA-08D2-F2EE-7A3C-9066BF825B1C}" dt="2020-01-03T19:40:17.580" v="36"/>
          <pc:sldLayoutMkLst>
            <pc:docMk/>
            <pc:sldMasterMk cId="2159486139" sldId="2147483717"/>
            <pc:sldLayoutMk cId="2690121095" sldId="2147483723"/>
          </pc:sldLayoutMkLst>
        </pc:sldLayoutChg>
        <pc:sldLayoutChg chg="add del mod replId">
          <pc:chgData name="Omar Altrad" userId="S::oaltrad@sfu.ca::2b5dfc3e-8c47-4f71-b862-cf44c15bedb9" providerId="AD" clId="Web-{E42F48EA-08D2-F2EE-7A3C-9066BF825B1C}" dt="2020-01-03T19:40:17.580" v="36"/>
          <pc:sldLayoutMkLst>
            <pc:docMk/>
            <pc:sldMasterMk cId="2159486139" sldId="2147483717"/>
            <pc:sldLayoutMk cId="140126121" sldId="2147483724"/>
          </pc:sldLayoutMkLst>
        </pc:sldLayoutChg>
        <pc:sldLayoutChg chg="add del mod replId">
          <pc:chgData name="Omar Altrad" userId="S::oaltrad@sfu.ca::2b5dfc3e-8c47-4f71-b862-cf44c15bedb9" providerId="AD" clId="Web-{E42F48EA-08D2-F2EE-7A3C-9066BF825B1C}" dt="2020-01-03T19:40:17.580" v="36"/>
          <pc:sldLayoutMkLst>
            <pc:docMk/>
            <pc:sldMasterMk cId="2159486139" sldId="2147483717"/>
            <pc:sldLayoutMk cId="3533551786" sldId="2147483725"/>
          </pc:sldLayoutMkLst>
        </pc:sldLayoutChg>
        <pc:sldLayoutChg chg="add del mod replId">
          <pc:chgData name="Omar Altrad" userId="S::oaltrad@sfu.ca::2b5dfc3e-8c47-4f71-b862-cf44c15bedb9" providerId="AD" clId="Web-{E42F48EA-08D2-F2EE-7A3C-9066BF825B1C}" dt="2020-01-03T19:40:17.580" v="36"/>
          <pc:sldLayoutMkLst>
            <pc:docMk/>
            <pc:sldMasterMk cId="2159486139" sldId="2147483717"/>
            <pc:sldLayoutMk cId="4232561417" sldId="2147483726"/>
          </pc:sldLayoutMkLst>
        </pc:sldLayoutChg>
        <pc:sldLayoutChg chg="add del mod replId">
          <pc:chgData name="Omar Altrad" userId="S::oaltrad@sfu.ca::2b5dfc3e-8c47-4f71-b862-cf44c15bedb9" providerId="AD" clId="Web-{E42F48EA-08D2-F2EE-7A3C-9066BF825B1C}" dt="2020-01-03T19:40:17.580" v="36"/>
          <pc:sldLayoutMkLst>
            <pc:docMk/>
            <pc:sldMasterMk cId="2159486139" sldId="2147483717"/>
            <pc:sldLayoutMk cId="2737071361" sldId="2147483727"/>
          </pc:sldLayoutMkLst>
        </pc:sldLayoutChg>
        <pc:sldLayoutChg chg="add del mod replId">
          <pc:chgData name="Omar Altrad" userId="S::oaltrad@sfu.ca::2b5dfc3e-8c47-4f71-b862-cf44c15bedb9" providerId="AD" clId="Web-{E42F48EA-08D2-F2EE-7A3C-9066BF825B1C}" dt="2020-01-03T19:40:17.580" v="36"/>
          <pc:sldLayoutMkLst>
            <pc:docMk/>
            <pc:sldMasterMk cId="2159486139" sldId="2147483717"/>
            <pc:sldLayoutMk cId="3866446123" sldId="2147483728"/>
          </pc:sldLayoutMkLst>
        </pc:sldLayoutChg>
      </pc:sldMasterChg>
      <pc:sldMasterChg chg="add del addSldLayout delSldLayout modSldLayout">
        <pc:chgData name="Omar Altrad" userId="S::oaltrad@sfu.ca::2b5dfc3e-8c47-4f71-b862-cf44c15bedb9" providerId="AD" clId="Web-{E42F48EA-08D2-F2EE-7A3C-9066BF825B1C}" dt="2020-01-03T19:40:14.939" v="35"/>
        <pc:sldMasterMkLst>
          <pc:docMk/>
          <pc:sldMasterMk cId="1115870880" sldId="2147483729"/>
        </pc:sldMasterMkLst>
        <pc:sldLayoutChg chg="add del mod replId">
          <pc:chgData name="Omar Altrad" userId="S::oaltrad@sfu.ca::2b5dfc3e-8c47-4f71-b862-cf44c15bedb9" providerId="AD" clId="Web-{E42F48EA-08D2-F2EE-7A3C-9066BF825B1C}" dt="2020-01-03T19:40:14.939" v="35"/>
          <pc:sldLayoutMkLst>
            <pc:docMk/>
            <pc:sldMasterMk cId="1115870880" sldId="2147483729"/>
            <pc:sldLayoutMk cId="187165728" sldId="2147483730"/>
          </pc:sldLayoutMkLst>
        </pc:sldLayoutChg>
        <pc:sldLayoutChg chg="add del mod replId">
          <pc:chgData name="Omar Altrad" userId="S::oaltrad@sfu.ca::2b5dfc3e-8c47-4f71-b862-cf44c15bedb9" providerId="AD" clId="Web-{E42F48EA-08D2-F2EE-7A3C-9066BF825B1C}" dt="2020-01-03T19:40:14.939" v="35"/>
          <pc:sldLayoutMkLst>
            <pc:docMk/>
            <pc:sldMasterMk cId="1115870880" sldId="2147483729"/>
            <pc:sldLayoutMk cId="195021804" sldId="2147483731"/>
          </pc:sldLayoutMkLst>
        </pc:sldLayoutChg>
        <pc:sldLayoutChg chg="add del mod replId">
          <pc:chgData name="Omar Altrad" userId="S::oaltrad@sfu.ca::2b5dfc3e-8c47-4f71-b862-cf44c15bedb9" providerId="AD" clId="Web-{E42F48EA-08D2-F2EE-7A3C-9066BF825B1C}" dt="2020-01-03T19:40:14.939" v="35"/>
          <pc:sldLayoutMkLst>
            <pc:docMk/>
            <pc:sldMasterMk cId="1115870880" sldId="2147483729"/>
            <pc:sldLayoutMk cId="4097986008" sldId="2147483732"/>
          </pc:sldLayoutMkLst>
        </pc:sldLayoutChg>
        <pc:sldLayoutChg chg="add del mod replId">
          <pc:chgData name="Omar Altrad" userId="S::oaltrad@sfu.ca::2b5dfc3e-8c47-4f71-b862-cf44c15bedb9" providerId="AD" clId="Web-{E42F48EA-08D2-F2EE-7A3C-9066BF825B1C}" dt="2020-01-03T19:40:14.939" v="35"/>
          <pc:sldLayoutMkLst>
            <pc:docMk/>
            <pc:sldMasterMk cId="1115870880" sldId="2147483729"/>
            <pc:sldLayoutMk cId="3103192898" sldId="2147483733"/>
          </pc:sldLayoutMkLst>
        </pc:sldLayoutChg>
        <pc:sldLayoutChg chg="add del mod replId">
          <pc:chgData name="Omar Altrad" userId="S::oaltrad@sfu.ca::2b5dfc3e-8c47-4f71-b862-cf44c15bedb9" providerId="AD" clId="Web-{E42F48EA-08D2-F2EE-7A3C-9066BF825B1C}" dt="2020-01-03T19:40:14.939" v="35"/>
          <pc:sldLayoutMkLst>
            <pc:docMk/>
            <pc:sldMasterMk cId="1115870880" sldId="2147483729"/>
            <pc:sldLayoutMk cId="4121695802" sldId="2147483734"/>
          </pc:sldLayoutMkLst>
        </pc:sldLayoutChg>
        <pc:sldLayoutChg chg="add del mod replId">
          <pc:chgData name="Omar Altrad" userId="S::oaltrad@sfu.ca::2b5dfc3e-8c47-4f71-b862-cf44c15bedb9" providerId="AD" clId="Web-{E42F48EA-08D2-F2EE-7A3C-9066BF825B1C}" dt="2020-01-03T19:40:14.939" v="35"/>
          <pc:sldLayoutMkLst>
            <pc:docMk/>
            <pc:sldMasterMk cId="1115870880" sldId="2147483729"/>
            <pc:sldLayoutMk cId="3421050907" sldId="2147483735"/>
          </pc:sldLayoutMkLst>
        </pc:sldLayoutChg>
        <pc:sldLayoutChg chg="add del mod replId">
          <pc:chgData name="Omar Altrad" userId="S::oaltrad@sfu.ca::2b5dfc3e-8c47-4f71-b862-cf44c15bedb9" providerId="AD" clId="Web-{E42F48EA-08D2-F2EE-7A3C-9066BF825B1C}" dt="2020-01-03T19:40:14.939" v="35"/>
          <pc:sldLayoutMkLst>
            <pc:docMk/>
            <pc:sldMasterMk cId="1115870880" sldId="2147483729"/>
            <pc:sldLayoutMk cId="96010388" sldId="2147483736"/>
          </pc:sldLayoutMkLst>
        </pc:sldLayoutChg>
        <pc:sldLayoutChg chg="add del mod replId">
          <pc:chgData name="Omar Altrad" userId="S::oaltrad@sfu.ca::2b5dfc3e-8c47-4f71-b862-cf44c15bedb9" providerId="AD" clId="Web-{E42F48EA-08D2-F2EE-7A3C-9066BF825B1C}" dt="2020-01-03T19:40:14.939" v="35"/>
          <pc:sldLayoutMkLst>
            <pc:docMk/>
            <pc:sldMasterMk cId="1115870880" sldId="2147483729"/>
            <pc:sldLayoutMk cId="499137807" sldId="2147483737"/>
          </pc:sldLayoutMkLst>
        </pc:sldLayoutChg>
        <pc:sldLayoutChg chg="add del mod replId">
          <pc:chgData name="Omar Altrad" userId="S::oaltrad@sfu.ca::2b5dfc3e-8c47-4f71-b862-cf44c15bedb9" providerId="AD" clId="Web-{E42F48EA-08D2-F2EE-7A3C-9066BF825B1C}" dt="2020-01-03T19:40:14.939" v="35"/>
          <pc:sldLayoutMkLst>
            <pc:docMk/>
            <pc:sldMasterMk cId="1115870880" sldId="2147483729"/>
            <pc:sldLayoutMk cId="405019029" sldId="2147483738"/>
          </pc:sldLayoutMkLst>
        </pc:sldLayoutChg>
        <pc:sldLayoutChg chg="add del mod replId">
          <pc:chgData name="Omar Altrad" userId="S::oaltrad@sfu.ca::2b5dfc3e-8c47-4f71-b862-cf44c15bedb9" providerId="AD" clId="Web-{E42F48EA-08D2-F2EE-7A3C-9066BF825B1C}" dt="2020-01-03T19:40:14.939" v="35"/>
          <pc:sldLayoutMkLst>
            <pc:docMk/>
            <pc:sldMasterMk cId="1115870880" sldId="2147483729"/>
            <pc:sldLayoutMk cId="3403062034" sldId="2147483739"/>
          </pc:sldLayoutMkLst>
        </pc:sldLayoutChg>
        <pc:sldLayoutChg chg="add del mod replId">
          <pc:chgData name="Omar Altrad" userId="S::oaltrad@sfu.ca::2b5dfc3e-8c47-4f71-b862-cf44c15bedb9" providerId="AD" clId="Web-{E42F48EA-08D2-F2EE-7A3C-9066BF825B1C}" dt="2020-01-03T19:40:14.939" v="35"/>
          <pc:sldLayoutMkLst>
            <pc:docMk/>
            <pc:sldMasterMk cId="1115870880" sldId="2147483729"/>
            <pc:sldLayoutMk cId="2914581909" sldId="2147483740"/>
          </pc:sldLayoutMkLst>
        </pc:sldLayoutChg>
      </pc:sldMasterChg>
    </pc:docChg>
  </pc:docChgLst>
  <pc:docChgLst>
    <pc:chgData name="Omar Altrad" userId="S::oaltrad@sfu.ca::2b5dfc3e-8c47-4f71-b862-cf44c15bedb9" providerId="AD" clId="Web-{6314E158-056F-D1F0-F3D5-F99629F49C85}"/>
    <pc:docChg chg="addSld modSld">
      <pc:chgData name="Omar Altrad" userId="S::oaltrad@sfu.ca::2b5dfc3e-8c47-4f71-b862-cf44c15bedb9" providerId="AD" clId="Web-{6314E158-056F-D1F0-F3D5-F99629F49C85}" dt="2020-01-03T21:13:35.317" v="191" actId="20577"/>
      <pc:docMkLst>
        <pc:docMk/>
      </pc:docMkLst>
      <pc:sldChg chg="modSp">
        <pc:chgData name="Omar Altrad" userId="S::oaltrad@sfu.ca::2b5dfc3e-8c47-4f71-b862-cf44c15bedb9" providerId="AD" clId="Web-{6314E158-056F-D1F0-F3D5-F99629F49C85}" dt="2020-01-03T20:53:52.699" v="15" actId="20577"/>
        <pc:sldMkLst>
          <pc:docMk/>
          <pc:sldMk cId="3247565835" sldId="261"/>
        </pc:sldMkLst>
        <pc:spChg chg="mod">
          <ac:chgData name="Omar Altrad" userId="S::oaltrad@sfu.ca::2b5dfc3e-8c47-4f71-b862-cf44c15bedb9" providerId="AD" clId="Web-{6314E158-056F-D1F0-F3D5-F99629F49C85}" dt="2020-01-03T20:53:52.699" v="15" actId="20577"/>
          <ac:spMkLst>
            <pc:docMk/>
            <pc:sldMk cId="3247565835" sldId="261"/>
            <ac:spMk id="2" creationId="{231381A1-14E5-4AD1-8E0B-5E48C3328453}"/>
          </ac:spMkLst>
        </pc:spChg>
      </pc:sldChg>
      <pc:sldChg chg="addSp delSp modSp mod setBg modClrScheme chgLayout">
        <pc:chgData name="Omar Altrad" userId="S::oaltrad@sfu.ca::2b5dfc3e-8c47-4f71-b862-cf44c15bedb9" providerId="AD" clId="Web-{6314E158-056F-D1F0-F3D5-F99629F49C85}" dt="2020-01-03T21:12:35.645" v="177" actId="20577"/>
        <pc:sldMkLst>
          <pc:docMk/>
          <pc:sldMk cId="2749317434" sldId="262"/>
        </pc:sldMkLst>
        <pc:spChg chg="add mod ord">
          <ac:chgData name="Omar Altrad" userId="S::oaltrad@sfu.ca::2b5dfc3e-8c47-4f71-b862-cf44c15bedb9" providerId="AD" clId="Web-{6314E158-056F-D1F0-F3D5-F99629F49C85}" dt="2020-01-03T21:11:36.551" v="160"/>
          <ac:spMkLst>
            <pc:docMk/>
            <pc:sldMk cId="2749317434" sldId="262"/>
            <ac:spMk id="2" creationId="{9F57F692-8F6E-43EA-BE14-B28E9FB61400}"/>
          </ac:spMkLst>
        </pc:spChg>
        <pc:spChg chg="add del mod ord">
          <ac:chgData name="Omar Altrad" userId="S::oaltrad@sfu.ca::2b5dfc3e-8c47-4f71-b862-cf44c15bedb9" providerId="AD" clId="Web-{6314E158-056F-D1F0-F3D5-F99629F49C85}" dt="2020-01-03T21:06:51.406" v="116"/>
          <ac:spMkLst>
            <pc:docMk/>
            <pc:sldMk cId="2749317434" sldId="262"/>
            <ac:spMk id="3" creationId="{A14D9A67-929E-4761-ABC2-E462F56FD180}"/>
          </ac:spMkLst>
        </pc:spChg>
        <pc:spChg chg="add del mod">
          <ac:chgData name="Omar Altrad" userId="S::oaltrad@sfu.ca::2b5dfc3e-8c47-4f71-b862-cf44c15bedb9" providerId="AD" clId="Web-{6314E158-056F-D1F0-F3D5-F99629F49C85}" dt="2020-01-03T20:55:38.387" v="54"/>
          <ac:spMkLst>
            <pc:docMk/>
            <pc:sldMk cId="2749317434" sldId="262"/>
            <ac:spMk id="4" creationId="{17695B9B-3939-4DB9-87F1-AB4AB5309E09}"/>
          </ac:spMkLst>
        </pc:spChg>
        <pc:spChg chg="del mod ord">
          <ac:chgData name="Omar Altrad" userId="S::oaltrad@sfu.ca::2b5dfc3e-8c47-4f71-b862-cf44c15bedb9" providerId="AD" clId="Web-{6314E158-056F-D1F0-F3D5-F99629F49C85}" dt="2020-01-03T20:55:44.106" v="58"/>
          <ac:spMkLst>
            <pc:docMk/>
            <pc:sldMk cId="2749317434" sldId="262"/>
            <ac:spMk id="5" creationId="{C744A378-A0DC-4B62-B1E3-7D2EF56A9EA4}"/>
          </ac:spMkLst>
        </pc:spChg>
        <pc:spChg chg="add del mod ord">
          <ac:chgData name="Omar Altrad" userId="S::oaltrad@sfu.ca::2b5dfc3e-8c47-4f71-b862-cf44c15bedb9" providerId="AD" clId="Web-{6314E158-056F-D1F0-F3D5-F99629F49C85}" dt="2020-01-03T21:06:18.687" v="103"/>
          <ac:spMkLst>
            <pc:docMk/>
            <pc:sldMk cId="2749317434" sldId="262"/>
            <ac:spMk id="6" creationId="{6BB46086-7EB7-4732-9344-B2427F77E177}"/>
          </ac:spMkLst>
        </pc:spChg>
        <pc:spChg chg="add del">
          <ac:chgData name="Omar Altrad" userId="S::oaltrad@sfu.ca::2b5dfc3e-8c47-4f71-b862-cf44c15bedb9" providerId="AD" clId="Web-{6314E158-056F-D1F0-F3D5-F99629F49C85}" dt="2020-01-03T20:54:57.293" v="23"/>
          <ac:spMkLst>
            <pc:docMk/>
            <pc:sldMk cId="2749317434" sldId="262"/>
            <ac:spMk id="8" creationId="{4351DFE5-F63D-4BE0-BDA9-E3EB88F01AA5}"/>
          </ac:spMkLst>
        </pc:spChg>
        <pc:spChg chg="add del mod">
          <ac:chgData name="Omar Altrad" userId="S::oaltrad@sfu.ca::2b5dfc3e-8c47-4f71-b862-cf44c15bedb9" providerId="AD" clId="Web-{6314E158-056F-D1F0-F3D5-F99629F49C85}" dt="2020-01-03T21:12:35.645" v="177" actId="20577"/>
          <ac:spMkLst>
            <pc:docMk/>
            <pc:sldMk cId="2749317434" sldId="262"/>
            <ac:spMk id="10" creationId="{F33FCEE7-D53B-4636-A9F8-6D755BD698C2}"/>
          </ac:spMkLst>
        </pc:spChg>
        <pc:spChg chg="add del">
          <ac:chgData name="Omar Altrad" userId="S::oaltrad@sfu.ca::2b5dfc3e-8c47-4f71-b862-cf44c15bedb9" providerId="AD" clId="Web-{6314E158-056F-D1F0-F3D5-F99629F49C85}" dt="2020-01-03T20:54:44.621" v="21"/>
          <ac:spMkLst>
            <pc:docMk/>
            <pc:sldMk cId="2749317434" sldId="262"/>
            <ac:spMk id="11" creationId="{4351DFE5-F63D-4BE0-BDA9-E3EB88F01AA5}"/>
          </ac:spMkLst>
        </pc:spChg>
        <pc:spChg chg="add del">
          <ac:chgData name="Omar Altrad" userId="S::oaltrad@sfu.ca::2b5dfc3e-8c47-4f71-b862-cf44c15bedb9" providerId="AD" clId="Web-{6314E158-056F-D1F0-F3D5-F99629F49C85}" dt="2020-01-03T21:11:36.567" v="161"/>
          <ac:spMkLst>
            <pc:docMk/>
            <pc:sldMk cId="2749317434" sldId="262"/>
            <ac:spMk id="15" creationId="{4351DFE5-F63D-4BE0-BDA9-E3EB88F01AA5}"/>
          </ac:spMkLst>
        </pc:spChg>
        <pc:spChg chg="add del">
          <ac:chgData name="Omar Altrad" userId="S::oaltrad@sfu.ca::2b5dfc3e-8c47-4f71-b862-cf44c15bedb9" providerId="AD" clId="Web-{6314E158-056F-D1F0-F3D5-F99629F49C85}" dt="2020-01-03T21:11:36.551" v="160"/>
          <ac:spMkLst>
            <pc:docMk/>
            <pc:sldMk cId="2749317434" sldId="262"/>
            <ac:spMk id="20" creationId="{46C2E80F-49A6-4372-B103-219D417A55ED}"/>
          </ac:spMkLst>
        </pc:spChg>
        <pc:spChg chg="add del">
          <ac:chgData name="Omar Altrad" userId="S::oaltrad@sfu.ca::2b5dfc3e-8c47-4f71-b862-cf44c15bedb9" providerId="AD" clId="Web-{6314E158-056F-D1F0-F3D5-F99629F49C85}" dt="2020-01-03T21:11:18.520" v="158"/>
          <ac:spMkLst>
            <pc:docMk/>
            <pc:sldMk cId="2749317434" sldId="262"/>
            <ac:spMk id="22" creationId="{4351DFE5-F63D-4BE0-BDA9-E3EB88F01AA5}"/>
          </ac:spMkLst>
        </pc:spChg>
        <pc:spChg chg="add">
          <ac:chgData name="Omar Altrad" userId="S::oaltrad@sfu.ca::2b5dfc3e-8c47-4f71-b862-cf44c15bedb9" providerId="AD" clId="Web-{6314E158-056F-D1F0-F3D5-F99629F49C85}" dt="2020-01-03T21:11:36.567" v="161"/>
          <ac:spMkLst>
            <pc:docMk/>
            <pc:sldMk cId="2749317434" sldId="262"/>
            <ac:spMk id="26" creationId="{4351DFE5-F63D-4BE0-BDA9-E3EB88F01AA5}"/>
          </ac:spMkLst>
        </pc:spChg>
        <pc:graphicFrameChg chg="add del">
          <ac:chgData name="Omar Altrad" userId="S::oaltrad@sfu.ca::2b5dfc3e-8c47-4f71-b862-cf44c15bedb9" providerId="AD" clId="Web-{6314E158-056F-D1F0-F3D5-F99629F49C85}" dt="2020-01-03T21:11:14.270" v="156"/>
          <ac:graphicFrameMkLst>
            <pc:docMk/>
            <pc:sldMk cId="2749317434" sldId="262"/>
            <ac:graphicFrameMk id="19" creationId="{3EB7B2D3-9BBD-43BB-9610-32AA14BB1D0F}"/>
          </ac:graphicFrameMkLst>
        </pc:graphicFrameChg>
        <pc:graphicFrameChg chg="add del">
          <ac:chgData name="Omar Altrad" userId="S::oaltrad@sfu.ca::2b5dfc3e-8c47-4f71-b862-cf44c15bedb9" providerId="AD" clId="Web-{6314E158-056F-D1F0-F3D5-F99629F49C85}" dt="2020-01-03T21:11:36.551" v="160"/>
          <ac:graphicFrameMkLst>
            <pc:docMk/>
            <pc:sldMk cId="2749317434" sldId="262"/>
            <ac:graphicFrameMk id="23" creationId="{9B1F842D-5595-4F74-B0B4-A4775E5637F1}"/>
          </ac:graphicFrameMkLst>
        </pc:graphicFrameChg>
        <pc:picChg chg="add del">
          <ac:chgData name="Omar Altrad" userId="S::oaltrad@sfu.ca::2b5dfc3e-8c47-4f71-b862-cf44c15bedb9" providerId="AD" clId="Web-{6314E158-056F-D1F0-F3D5-F99629F49C85}" dt="2020-01-03T20:54:57.293" v="23"/>
          <ac:picMkLst>
            <pc:docMk/>
            <pc:sldMk cId="2749317434" sldId="262"/>
            <ac:picMk id="9" creationId="{3AA16612-ACD2-4A16-8F2B-4514FD6BF28F}"/>
          </ac:picMkLst>
        </pc:picChg>
        <pc:picChg chg="add del">
          <ac:chgData name="Omar Altrad" userId="S::oaltrad@sfu.ca::2b5dfc3e-8c47-4f71-b862-cf44c15bedb9" providerId="AD" clId="Web-{6314E158-056F-D1F0-F3D5-F99629F49C85}" dt="2020-01-03T20:54:44.621" v="21"/>
          <ac:picMkLst>
            <pc:docMk/>
            <pc:sldMk cId="2749317434" sldId="262"/>
            <ac:picMk id="13" creationId="{3AA16612-ACD2-4A16-8F2B-4514FD6BF28F}"/>
          </ac:picMkLst>
        </pc:picChg>
        <pc:picChg chg="add del">
          <ac:chgData name="Omar Altrad" userId="S::oaltrad@sfu.ca::2b5dfc3e-8c47-4f71-b862-cf44c15bedb9" providerId="AD" clId="Web-{6314E158-056F-D1F0-F3D5-F99629F49C85}" dt="2020-01-03T21:11:36.567" v="161"/>
          <ac:picMkLst>
            <pc:docMk/>
            <pc:sldMk cId="2749317434" sldId="262"/>
            <ac:picMk id="17" creationId="{3AA16612-ACD2-4A16-8F2B-4514FD6BF28F}"/>
          </ac:picMkLst>
        </pc:picChg>
        <pc:picChg chg="add del">
          <ac:chgData name="Omar Altrad" userId="S::oaltrad@sfu.ca::2b5dfc3e-8c47-4f71-b862-cf44c15bedb9" providerId="AD" clId="Web-{6314E158-056F-D1F0-F3D5-F99629F49C85}" dt="2020-01-03T21:11:14.270" v="156"/>
          <ac:picMkLst>
            <pc:docMk/>
            <pc:sldMk cId="2749317434" sldId="262"/>
            <ac:picMk id="21" creationId="{7175984D-7117-4B2A-A6FA-C74081E80537}"/>
          </ac:picMkLst>
        </pc:picChg>
        <pc:picChg chg="add del">
          <ac:chgData name="Omar Altrad" userId="S::oaltrad@sfu.ca::2b5dfc3e-8c47-4f71-b862-cf44c15bedb9" providerId="AD" clId="Web-{6314E158-056F-D1F0-F3D5-F99629F49C85}" dt="2020-01-03T21:11:18.520" v="158"/>
          <ac:picMkLst>
            <pc:docMk/>
            <pc:sldMk cId="2749317434" sldId="262"/>
            <ac:picMk id="24" creationId="{3AA16612-ACD2-4A16-8F2B-4514FD6BF28F}"/>
          </ac:picMkLst>
        </pc:picChg>
        <pc:picChg chg="add">
          <ac:chgData name="Omar Altrad" userId="S::oaltrad@sfu.ca::2b5dfc3e-8c47-4f71-b862-cf44c15bedb9" providerId="AD" clId="Web-{6314E158-056F-D1F0-F3D5-F99629F49C85}" dt="2020-01-03T21:11:36.567" v="161"/>
          <ac:picMkLst>
            <pc:docMk/>
            <pc:sldMk cId="2749317434" sldId="262"/>
            <ac:picMk id="27" creationId="{3AA16612-ACD2-4A16-8F2B-4514FD6BF28F}"/>
          </ac:picMkLst>
        </pc:picChg>
        <pc:cxnChg chg="add del">
          <ac:chgData name="Omar Altrad" userId="S::oaltrad@sfu.ca::2b5dfc3e-8c47-4f71-b862-cf44c15bedb9" providerId="AD" clId="Web-{6314E158-056F-D1F0-F3D5-F99629F49C85}" dt="2020-01-03T21:11:14.270" v="156"/>
          <ac:cxnSpMkLst>
            <pc:docMk/>
            <pc:sldMk cId="2749317434" sldId="262"/>
            <ac:cxnSpMk id="25" creationId="{A7F400EE-A8A5-48AF-B4D6-291B52C6F0B0}"/>
          </ac:cxnSpMkLst>
        </pc:cxnChg>
      </pc:sldChg>
      <pc:sldChg chg="modSp">
        <pc:chgData name="Omar Altrad" userId="S::oaltrad@sfu.ca::2b5dfc3e-8c47-4f71-b862-cf44c15bedb9" providerId="AD" clId="Web-{6314E158-056F-D1F0-F3D5-F99629F49C85}" dt="2020-01-03T21:13:34.520" v="189" actId="20577"/>
        <pc:sldMkLst>
          <pc:docMk/>
          <pc:sldMk cId="518442656" sldId="263"/>
        </pc:sldMkLst>
        <pc:spChg chg="mod">
          <ac:chgData name="Omar Altrad" userId="S::oaltrad@sfu.ca::2b5dfc3e-8c47-4f71-b862-cf44c15bedb9" providerId="AD" clId="Web-{6314E158-056F-D1F0-F3D5-F99629F49C85}" dt="2020-01-03T21:13:34.520" v="189" actId="20577"/>
          <ac:spMkLst>
            <pc:docMk/>
            <pc:sldMk cId="518442656" sldId="263"/>
            <ac:spMk id="2" creationId="{0A91EE14-A049-42DF-AC38-ACF0077CD475}"/>
          </ac:spMkLst>
        </pc:spChg>
        <pc:spChg chg="mod">
          <ac:chgData name="Omar Altrad" userId="S::oaltrad@sfu.ca::2b5dfc3e-8c47-4f71-b862-cf44c15bedb9" providerId="AD" clId="Web-{6314E158-056F-D1F0-F3D5-F99629F49C85}" dt="2020-01-03T21:13:22.567" v="180" actId="20577"/>
          <ac:spMkLst>
            <pc:docMk/>
            <pc:sldMk cId="518442656" sldId="263"/>
            <ac:spMk id="5" creationId="{503104E3-051E-40DF-A251-D86B53BF8AB0}"/>
          </ac:spMkLst>
        </pc:spChg>
      </pc:sldChg>
      <pc:sldChg chg="addSp modSp new mod setBg">
        <pc:chgData name="Omar Altrad" userId="S::oaltrad@sfu.ca::2b5dfc3e-8c47-4f71-b862-cf44c15bedb9" providerId="AD" clId="Web-{6314E158-056F-D1F0-F3D5-F99629F49C85}" dt="2020-01-03T21:13:29.145" v="185" actId="20577"/>
        <pc:sldMkLst>
          <pc:docMk/>
          <pc:sldMk cId="1730169986" sldId="275"/>
        </pc:sldMkLst>
        <pc:spChg chg="mod">
          <ac:chgData name="Omar Altrad" userId="S::oaltrad@sfu.ca::2b5dfc3e-8c47-4f71-b862-cf44c15bedb9" providerId="AD" clId="Web-{6314E158-056F-D1F0-F3D5-F99629F49C85}" dt="2020-01-03T21:13:29.145" v="185" actId="20577"/>
          <ac:spMkLst>
            <pc:docMk/>
            <pc:sldMk cId="1730169986" sldId="275"/>
            <ac:spMk id="2" creationId="{B4956B38-CA3B-474B-9360-8344A10B0E92}"/>
          </ac:spMkLst>
        </pc:spChg>
        <pc:spChg chg="mod">
          <ac:chgData name="Omar Altrad" userId="S::oaltrad@sfu.ca::2b5dfc3e-8c47-4f71-b862-cf44c15bedb9" providerId="AD" clId="Web-{6314E158-056F-D1F0-F3D5-F99629F49C85}" dt="2020-01-03T21:13:13.411" v="179"/>
          <ac:spMkLst>
            <pc:docMk/>
            <pc:sldMk cId="1730169986" sldId="275"/>
            <ac:spMk id="3" creationId="{38219949-CC10-46FF-BE5C-0199DE976D71}"/>
          </ac:spMkLst>
        </pc:spChg>
        <pc:spChg chg="add">
          <ac:chgData name="Omar Altrad" userId="S::oaltrad@sfu.ca::2b5dfc3e-8c47-4f71-b862-cf44c15bedb9" providerId="AD" clId="Web-{6314E158-056F-D1F0-F3D5-F99629F49C85}" dt="2020-01-03T21:13:13.411" v="179"/>
          <ac:spMkLst>
            <pc:docMk/>
            <pc:sldMk cId="1730169986" sldId="275"/>
            <ac:spMk id="8" creationId="{4351DFE5-F63D-4BE0-BDA9-E3EB88F01AA5}"/>
          </ac:spMkLst>
        </pc:spChg>
        <pc:picChg chg="add">
          <ac:chgData name="Omar Altrad" userId="S::oaltrad@sfu.ca::2b5dfc3e-8c47-4f71-b862-cf44c15bedb9" providerId="AD" clId="Web-{6314E158-056F-D1F0-F3D5-F99629F49C85}" dt="2020-01-03T21:13:13.411" v="179"/>
          <ac:picMkLst>
            <pc:docMk/>
            <pc:sldMk cId="1730169986" sldId="275"/>
            <ac:picMk id="10" creationId="{3AA16612-ACD2-4A16-8F2B-4514FD6BF28F}"/>
          </ac:picMkLst>
        </pc:picChg>
      </pc:sldChg>
    </pc:docChg>
  </pc:docChgLst>
  <pc:docChgLst>
    <pc:chgData name="Omar Altrad" userId="S::oaltrad@sfu.ca::2b5dfc3e-8c47-4f71-b862-cf44c15bedb9" providerId="AD" clId="Web-{6AA5F63C-8C81-6D95-3682-7FC709965FEA}"/>
    <pc:docChg chg="addSld delSld modSld sldOrd">
      <pc:chgData name="Omar Altrad" userId="S::oaltrad@sfu.ca::2b5dfc3e-8c47-4f71-b862-cf44c15bedb9" providerId="AD" clId="Web-{6AA5F63C-8C81-6D95-3682-7FC709965FEA}" dt="2020-01-03T22:22:48.402" v="619" actId="1076"/>
      <pc:docMkLst>
        <pc:docMk/>
      </pc:docMkLst>
      <pc:sldChg chg="modSp">
        <pc:chgData name="Omar Altrad" userId="S::oaltrad@sfu.ca::2b5dfc3e-8c47-4f71-b862-cf44c15bedb9" providerId="AD" clId="Web-{6AA5F63C-8C81-6D95-3682-7FC709965FEA}" dt="2020-01-03T21:24:10.089" v="246" actId="20577"/>
        <pc:sldMkLst>
          <pc:docMk/>
          <pc:sldMk cId="3247565835" sldId="261"/>
        </pc:sldMkLst>
        <pc:spChg chg="mod">
          <ac:chgData name="Omar Altrad" userId="S::oaltrad@sfu.ca::2b5dfc3e-8c47-4f71-b862-cf44c15bedb9" providerId="AD" clId="Web-{6AA5F63C-8C81-6D95-3682-7FC709965FEA}" dt="2020-01-03T21:24:10.089" v="246" actId="20577"/>
          <ac:spMkLst>
            <pc:docMk/>
            <pc:sldMk cId="3247565835" sldId="261"/>
            <ac:spMk id="2" creationId="{231381A1-14E5-4AD1-8E0B-5E48C3328453}"/>
          </ac:spMkLst>
        </pc:spChg>
      </pc:sldChg>
      <pc:sldChg chg="modSp del">
        <pc:chgData name="Omar Altrad" userId="S::oaltrad@sfu.ca::2b5dfc3e-8c47-4f71-b862-cf44c15bedb9" providerId="AD" clId="Web-{6AA5F63C-8C81-6D95-3682-7FC709965FEA}" dt="2020-01-03T21:15:06.098" v="23"/>
        <pc:sldMkLst>
          <pc:docMk/>
          <pc:sldMk cId="518442656" sldId="263"/>
        </pc:sldMkLst>
        <pc:spChg chg="mod">
          <ac:chgData name="Omar Altrad" userId="S::oaltrad@sfu.ca::2b5dfc3e-8c47-4f71-b862-cf44c15bedb9" providerId="AD" clId="Web-{6AA5F63C-8C81-6D95-3682-7FC709965FEA}" dt="2020-01-03T21:15:04.082" v="20"/>
          <ac:spMkLst>
            <pc:docMk/>
            <pc:sldMk cId="518442656" sldId="263"/>
            <ac:spMk id="2" creationId="{0A91EE14-A049-42DF-AC38-ACF0077CD475}"/>
          </ac:spMkLst>
        </pc:spChg>
        <pc:spChg chg="mod">
          <ac:chgData name="Omar Altrad" userId="S::oaltrad@sfu.ca::2b5dfc3e-8c47-4f71-b862-cf44c15bedb9" providerId="AD" clId="Web-{6AA5F63C-8C81-6D95-3682-7FC709965FEA}" dt="2020-01-03T21:15:04.082" v="22"/>
          <ac:spMkLst>
            <pc:docMk/>
            <pc:sldMk cId="518442656" sldId="263"/>
            <ac:spMk id="3" creationId="{90CABFC3-B1B2-46D9-873A-CF2EAC4F3834}"/>
          </ac:spMkLst>
        </pc:spChg>
        <pc:spChg chg="mod">
          <ac:chgData name="Omar Altrad" userId="S::oaltrad@sfu.ca::2b5dfc3e-8c47-4f71-b862-cf44c15bedb9" providerId="AD" clId="Web-{6AA5F63C-8C81-6D95-3682-7FC709965FEA}" dt="2020-01-03T21:15:04.082" v="21"/>
          <ac:spMkLst>
            <pc:docMk/>
            <pc:sldMk cId="518442656" sldId="263"/>
            <ac:spMk id="5" creationId="{503104E3-051E-40DF-A251-D86B53BF8AB0}"/>
          </ac:spMkLst>
        </pc:spChg>
      </pc:sldChg>
      <pc:sldChg chg="modSp del">
        <pc:chgData name="Omar Altrad" userId="S::oaltrad@sfu.ca::2b5dfc3e-8c47-4f71-b862-cf44c15bedb9" providerId="AD" clId="Web-{6AA5F63C-8C81-6D95-3682-7FC709965FEA}" dt="2020-01-03T21:24:43.194" v="250"/>
        <pc:sldMkLst>
          <pc:docMk/>
          <pc:sldMk cId="1264041243" sldId="264"/>
        </pc:sldMkLst>
        <pc:spChg chg="mod">
          <ac:chgData name="Omar Altrad" userId="S::oaltrad@sfu.ca::2b5dfc3e-8c47-4f71-b862-cf44c15bedb9" providerId="AD" clId="Web-{6AA5F63C-8C81-6D95-3682-7FC709965FEA}" dt="2020-01-03T21:18:52.005" v="107"/>
          <ac:spMkLst>
            <pc:docMk/>
            <pc:sldMk cId="1264041243" sldId="264"/>
            <ac:spMk id="3" creationId="{07A5579C-24AA-45FD-84E4-EEAEB442D06F}"/>
          </ac:spMkLst>
        </pc:spChg>
        <pc:spChg chg="mod">
          <ac:chgData name="Omar Altrad" userId="S::oaltrad@sfu.ca::2b5dfc3e-8c47-4f71-b862-cf44c15bedb9" providerId="AD" clId="Web-{6AA5F63C-8C81-6D95-3682-7FC709965FEA}" dt="2020-01-03T21:18:51.990" v="106"/>
          <ac:spMkLst>
            <pc:docMk/>
            <pc:sldMk cId="1264041243" sldId="264"/>
            <ac:spMk id="5" creationId="{CEDC1698-5506-4977-9C40-1363EF5F1089}"/>
          </ac:spMkLst>
        </pc:spChg>
        <pc:spChg chg="mod">
          <ac:chgData name="Omar Altrad" userId="S::oaltrad@sfu.ca::2b5dfc3e-8c47-4f71-b862-cf44c15bedb9" providerId="AD" clId="Web-{6AA5F63C-8C81-6D95-3682-7FC709965FEA}" dt="2020-01-03T21:18:51.974" v="105"/>
          <ac:spMkLst>
            <pc:docMk/>
            <pc:sldMk cId="1264041243" sldId="264"/>
            <ac:spMk id="6" creationId="{3FCBB83E-C08C-4AC2-B81F-2DAF91F5CABF}"/>
          </ac:spMkLst>
        </pc:spChg>
        <pc:spChg chg="mod">
          <ac:chgData name="Omar Altrad" userId="S::oaltrad@sfu.ca::2b5dfc3e-8c47-4f71-b862-cf44c15bedb9" providerId="AD" clId="Web-{6AA5F63C-8C81-6D95-3682-7FC709965FEA}" dt="2020-01-03T21:18:51.974" v="104"/>
          <ac:spMkLst>
            <pc:docMk/>
            <pc:sldMk cId="1264041243" sldId="264"/>
            <ac:spMk id="7" creationId="{FF064B8B-277F-4EA5-9A77-50A90731FC52}"/>
          </ac:spMkLst>
        </pc:spChg>
      </pc:sldChg>
      <pc:sldChg chg="modSp del">
        <pc:chgData name="Omar Altrad" userId="S::oaltrad@sfu.ca::2b5dfc3e-8c47-4f71-b862-cf44c15bedb9" providerId="AD" clId="Web-{6AA5F63C-8C81-6D95-3682-7FC709965FEA}" dt="2020-01-03T21:39:17.455" v="314"/>
        <pc:sldMkLst>
          <pc:docMk/>
          <pc:sldMk cId="2157102321" sldId="265"/>
        </pc:sldMkLst>
        <pc:spChg chg="mod">
          <ac:chgData name="Omar Altrad" userId="S::oaltrad@sfu.ca::2b5dfc3e-8c47-4f71-b862-cf44c15bedb9" providerId="AD" clId="Web-{6AA5F63C-8C81-6D95-3682-7FC709965FEA}" dt="2020-01-03T21:25:40.398" v="269"/>
          <ac:spMkLst>
            <pc:docMk/>
            <pc:sldMk cId="2157102321" sldId="265"/>
            <ac:spMk id="3" creationId="{ABBE0B70-691F-41A5-AAD5-4FC6FB304678}"/>
          </ac:spMkLst>
        </pc:spChg>
        <pc:spChg chg="mod">
          <ac:chgData name="Omar Altrad" userId="S::oaltrad@sfu.ca::2b5dfc3e-8c47-4f71-b862-cf44c15bedb9" providerId="AD" clId="Web-{6AA5F63C-8C81-6D95-3682-7FC709965FEA}" dt="2020-01-03T21:25:40.398" v="271"/>
          <ac:spMkLst>
            <pc:docMk/>
            <pc:sldMk cId="2157102321" sldId="265"/>
            <ac:spMk id="4" creationId="{0A955136-9F1A-4310-92A5-01AA21513DCF}"/>
          </ac:spMkLst>
        </pc:spChg>
        <pc:spChg chg="mod">
          <ac:chgData name="Omar Altrad" userId="S::oaltrad@sfu.ca::2b5dfc3e-8c47-4f71-b862-cf44c15bedb9" providerId="AD" clId="Web-{6AA5F63C-8C81-6D95-3682-7FC709965FEA}" dt="2020-01-03T21:25:40.398" v="270"/>
          <ac:spMkLst>
            <pc:docMk/>
            <pc:sldMk cId="2157102321" sldId="265"/>
            <ac:spMk id="6" creationId="{6FF080A1-942B-4CC8-9983-68AD270A217B}"/>
          </ac:spMkLst>
        </pc:spChg>
      </pc:sldChg>
      <pc:sldChg chg="modSp del">
        <pc:chgData name="Omar Altrad" userId="S::oaltrad@sfu.ca::2b5dfc3e-8c47-4f71-b862-cf44c15bedb9" providerId="AD" clId="Web-{6AA5F63C-8C81-6D95-3682-7FC709965FEA}" dt="2020-01-03T21:40:45.659" v="338"/>
        <pc:sldMkLst>
          <pc:docMk/>
          <pc:sldMk cId="716275345" sldId="266"/>
        </pc:sldMkLst>
        <pc:spChg chg="mod">
          <ac:chgData name="Omar Altrad" userId="S::oaltrad@sfu.ca::2b5dfc3e-8c47-4f71-b862-cf44c15bedb9" providerId="AD" clId="Web-{6AA5F63C-8C81-6D95-3682-7FC709965FEA}" dt="2020-01-03T21:39:49.862" v="317"/>
          <ac:spMkLst>
            <pc:docMk/>
            <pc:sldMk cId="716275345" sldId="266"/>
            <ac:spMk id="2" creationId="{89D79253-C265-4AC1-9933-7934A477C8E5}"/>
          </ac:spMkLst>
        </pc:spChg>
        <pc:spChg chg="mod">
          <ac:chgData name="Omar Altrad" userId="S::oaltrad@sfu.ca::2b5dfc3e-8c47-4f71-b862-cf44c15bedb9" providerId="AD" clId="Web-{6AA5F63C-8C81-6D95-3682-7FC709965FEA}" dt="2020-01-03T21:39:49.862" v="318"/>
          <ac:spMkLst>
            <pc:docMk/>
            <pc:sldMk cId="716275345" sldId="266"/>
            <ac:spMk id="3" creationId="{BAAF76EF-DFB6-4625-9449-99D87271B989}"/>
          </ac:spMkLst>
        </pc:spChg>
        <pc:spChg chg="mod">
          <ac:chgData name="Omar Altrad" userId="S::oaltrad@sfu.ca::2b5dfc3e-8c47-4f71-b862-cf44c15bedb9" providerId="AD" clId="Web-{6AA5F63C-8C81-6D95-3682-7FC709965FEA}" dt="2020-01-03T21:40:43.424" v="336" actId="20577"/>
          <ac:spMkLst>
            <pc:docMk/>
            <pc:sldMk cId="716275345" sldId="266"/>
            <ac:spMk id="4" creationId="{EAEA2F49-4D90-44C9-9768-1B3B1287933A}"/>
          </ac:spMkLst>
        </pc:spChg>
        <pc:spChg chg="mod">
          <ac:chgData name="Omar Altrad" userId="S::oaltrad@sfu.ca::2b5dfc3e-8c47-4f71-b862-cf44c15bedb9" providerId="AD" clId="Web-{6AA5F63C-8C81-6D95-3682-7FC709965FEA}" dt="2020-01-03T21:39:49.877" v="320"/>
          <ac:spMkLst>
            <pc:docMk/>
            <pc:sldMk cId="716275345" sldId="266"/>
            <ac:spMk id="6" creationId="{4F71C763-23AD-40A7-BEEB-C6C5390F956E}"/>
          </ac:spMkLst>
        </pc:spChg>
        <pc:spChg chg="mod">
          <ac:chgData name="Omar Altrad" userId="S::oaltrad@sfu.ca::2b5dfc3e-8c47-4f71-b862-cf44c15bedb9" providerId="AD" clId="Web-{6AA5F63C-8C81-6D95-3682-7FC709965FEA}" dt="2020-01-03T21:39:49.893" v="321"/>
          <ac:spMkLst>
            <pc:docMk/>
            <pc:sldMk cId="716275345" sldId="266"/>
            <ac:spMk id="8" creationId="{A3302C47-08AA-4F3C-95D6-7E557A77CD0E}"/>
          </ac:spMkLst>
        </pc:spChg>
      </pc:sldChg>
      <pc:sldChg chg="delSp modSp del">
        <pc:chgData name="Omar Altrad" userId="S::oaltrad@sfu.ca::2b5dfc3e-8c47-4f71-b862-cf44c15bedb9" providerId="AD" clId="Web-{6AA5F63C-8C81-6D95-3682-7FC709965FEA}" dt="2020-01-03T22:05:38.968" v="389"/>
        <pc:sldMkLst>
          <pc:docMk/>
          <pc:sldMk cId="1726933635" sldId="267"/>
        </pc:sldMkLst>
        <pc:spChg chg="mod">
          <ac:chgData name="Omar Altrad" userId="S::oaltrad@sfu.ca::2b5dfc3e-8c47-4f71-b862-cf44c15bedb9" providerId="AD" clId="Web-{6AA5F63C-8C81-6D95-3682-7FC709965FEA}" dt="2020-01-03T21:43:04.613" v="362"/>
          <ac:spMkLst>
            <pc:docMk/>
            <pc:sldMk cId="1726933635" sldId="267"/>
            <ac:spMk id="2" creationId="{4CA8C330-0723-49B2-8E63-8BE36FD89E96}"/>
          </ac:spMkLst>
        </pc:spChg>
        <pc:spChg chg="mod">
          <ac:chgData name="Omar Altrad" userId="S::oaltrad@sfu.ca::2b5dfc3e-8c47-4f71-b862-cf44c15bedb9" providerId="AD" clId="Web-{6AA5F63C-8C81-6D95-3682-7FC709965FEA}" dt="2020-01-03T21:43:04.597" v="361"/>
          <ac:spMkLst>
            <pc:docMk/>
            <pc:sldMk cId="1726933635" sldId="267"/>
            <ac:spMk id="3" creationId="{9AE9AED0-493D-4B7E-B6AD-01AB2D6F8E2D}"/>
          </ac:spMkLst>
        </pc:spChg>
        <pc:spChg chg="mod">
          <ac:chgData name="Omar Altrad" userId="S::oaltrad@sfu.ca::2b5dfc3e-8c47-4f71-b862-cf44c15bedb9" providerId="AD" clId="Web-{6AA5F63C-8C81-6D95-3682-7FC709965FEA}" dt="2020-01-03T21:43:04.613" v="363"/>
          <ac:spMkLst>
            <pc:docMk/>
            <pc:sldMk cId="1726933635" sldId="267"/>
            <ac:spMk id="4" creationId="{C814C3D2-D19D-4516-AD45-5D287D0ED553}"/>
          </ac:spMkLst>
        </pc:spChg>
        <pc:spChg chg="mod">
          <ac:chgData name="Omar Altrad" userId="S::oaltrad@sfu.ca::2b5dfc3e-8c47-4f71-b862-cf44c15bedb9" providerId="AD" clId="Web-{6AA5F63C-8C81-6D95-3682-7FC709965FEA}" dt="2020-01-03T21:43:04.628" v="364"/>
          <ac:spMkLst>
            <pc:docMk/>
            <pc:sldMk cId="1726933635" sldId="267"/>
            <ac:spMk id="5" creationId="{577709E1-CFAC-4F4F-BFE9-E92E5B577F49}"/>
          </ac:spMkLst>
        </pc:spChg>
        <pc:spChg chg="mod">
          <ac:chgData name="Omar Altrad" userId="S::oaltrad@sfu.ca::2b5dfc3e-8c47-4f71-b862-cf44c15bedb9" providerId="AD" clId="Web-{6AA5F63C-8C81-6D95-3682-7FC709965FEA}" dt="2020-01-03T22:05:17.624" v="382" actId="20577"/>
          <ac:spMkLst>
            <pc:docMk/>
            <pc:sldMk cId="1726933635" sldId="267"/>
            <ac:spMk id="6" creationId="{38E28C18-23F1-4721-90F7-5857023C25EF}"/>
          </ac:spMkLst>
        </pc:spChg>
        <pc:picChg chg="del">
          <ac:chgData name="Omar Altrad" userId="S::oaltrad@sfu.ca::2b5dfc3e-8c47-4f71-b862-cf44c15bedb9" providerId="AD" clId="Web-{6AA5F63C-8C81-6D95-3682-7FC709965FEA}" dt="2020-01-03T22:05:34.953" v="388"/>
          <ac:picMkLst>
            <pc:docMk/>
            <pc:sldMk cId="1726933635" sldId="267"/>
            <ac:picMk id="7" creationId="{FF456E92-25F0-4D93-80DC-7CAB4190EE97}"/>
          </ac:picMkLst>
        </pc:picChg>
      </pc:sldChg>
      <pc:sldChg chg="modSp del">
        <pc:chgData name="Omar Altrad" userId="S::oaltrad@sfu.ca::2b5dfc3e-8c47-4f71-b862-cf44c15bedb9" providerId="AD" clId="Web-{6AA5F63C-8C81-6D95-3682-7FC709965FEA}" dt="2020-01-03T22:11:52.398" v="449"/>
        <pc:sldMkLst>
          <pc:docMk/>
          <pc:sldMk cId="3807506847" sldId="268"/>
        </pc:sldMkLst>
        <pc:spChg chg="mod">
          <ac:chgData name="Omar Altrad" userId="S::oaltrad@sfu.ca::2b5dfc3e-8c47-4f71-b862-cf44c15bedb9" providerId="AD" clId="Web-{6AA5F63C-8C81-6D95-3682-7FC709965FEA}" dt="2020-01-03T22:09:21.283" v="419"/>
          <ac:spMkLst>
            <pc:docMk/>
            <pc:sldMk cId="3807506847" sldId="268"/>
            <ac:spMk id="3" creationId="{71DC8CD3-4683-404D-BC7D-B6C07BBB156B}"/>
          </ac:spMkLst>
        </pc:spChg>
        <pc:spChg chg="mod">
          <ac:chgData name="Omar Altrad" userId="S::oaltrad@sfu.ca::2b5dfc3e-8c47-4f71-b862-cf44c15bedb9" providerId="AD" clId="Web-{6AA5F63C-8C81-6D95-3682-7FC709965FEA}" dt="2020-01-03T22:09:28.939" v="423" actId="20577"/>
          <ac:spMkLst>
            <pc:docMk/>
            <pc:sldMk cId="3807506847" sldId="268"/>
            <ac:spMk id="4" creationId="{0B79783A-1020-45D4-AA4F-115893692071}"/>
          </ac:spMkLst>
        </pc:spChg>
        <pc:spChg chg="mod">
          <ac:chgData name="Omar Altrad" userId="S::oaltrad@sfu.ca::2b5dfc3e-8c47-4f71-b862-cf44c15bedb9" providerId="AD" clId="Web-{6AA5F63C-8C81-6D95-3682-7FC709965FEA}" dt="2020-01-03T22:09:21.314" v="421"/>
          <ac:spMkLst>
            <pc:docMk/>
            <pc:sldMk cId="3807506847" sldId="268"/>
            <ac:spMk id="7" creationId="{5AD7B8D0-9B5E-4BF9-BC17-EF23487F6BC7}"/>
          </ac:spMkLst>
        </pc:spChg>
      </pc:sldChg>
      <pc:sldChg chg="modSp del">
        <pc:chgData name="Omar Altrad" userId="S::oaltrad@sfu.ca::2b5dfc3e-8c47-4f71-b862-cf44c15bedb9" providerId="AD" clId="Web-{6AA5F63C-8C81-6D95-3682-7FC709965FEA}" dt="2020-01-03T22:19:30.603" v="556"/>
        <pc:sldMkLst>
          <pc:docMk/>
          <pc:sldMk cId="3491968508" sldId="269"/>
        </pc:sldMkLst>
        <pc:spChg chg="mod">
          <ac:chgData name="Omar Altrad" userId="S::oaltrad@sfu.ca::2b5dfc3e-8c47-4f71-b862-cf44c15bedb9" providerId="AD" clId="Web-{6AA5F63C-8C81-6D95-3682-7FC709965FEA}" dt="2020-01-03T22:15:25.675" v="501"/>
          <ac:spMkLst>
            <pc:docMk/>
            <pc:sldMk cId="3491968508" sldId="269"/>
            <ac:spMk id="2" creationId="{B54D0F5B-9213-41D2-9990-063B0285ED3C}"/>
          </ac:spMkLst>
        </pc:spChg>
        <pc:spChg chg="mod">
          <ac:chgData name="Omar Altrad" userId="S::oaltrad@sfu.ca::2b5dfc3e-8c47-4f71-b862-cf44c15bedb9" providerId="AD" clId="Web-{6AA5F63C-8C81-6D95-3682-7FC709965FEA}" dt="2020-01-03T22:15:25.691" v="502"/>
          <ac:spMkLst>
            <pc:docMk/>
            <pc:sldMk cId="3491968508" sldId="269"/>
            <ac:spMk id="4" creationId="{1A178E92-AD9E-41B9-B272-5665A1718ED8}"/>
          </ac:spMkLst>
        </pc:spChg>
        <pc:spChg chg="mod">
          <ac:chgData name="Omar Altrad" userId="S::oaltrad@sfu.ca::2b5dfc3e-8c47-4f71-b862-cf44c15bedb9" providerId="AD" clId="Web-{6AA5F63C-8C81-6D95-3682-7FC709965FEA}" dt="2020-01-03T22:15:25.691" v="503"/>
          <ac:spMkLst>
            <pc:docMk/>
            <pc:sldMk cId="3491968508" sldId="269"/>
            <ac:spMk id="5" creationId="{C628D69D-ED5A-4996-92F8-1A7EF0EAC9C0}"/>
          </ac:spMkLst>
        </pc:spChg>
        <pc:spChg chg="mod">
          <ac:chgData name="Omar Altrad" userId="S::oaltrad@sfu.ca::2b5dfc3e-8c47-4f71-b862-cf44c15bedb9" providerId="AD" clId="Web-{6AA5F63C-8C81-6D95-3682-7FC709965FEA}" dt="2020-01-03T22:15:25.722" v="504"/>
          <ac:spMkLst>
            <pc:docMk/>
            <pc:sldMk cId="3491968508" sldId="269"/>
            <ac:spMk id="6" creationId="{FDE9DE01-A59E-498E-B37A-B72EC4D10F9A}"/>
          </ac:spMkLst>
        </pc:spChg>
      </pc:sldChg>
      <pc:sldChg chg="del">
        <pc:chgData name="Omar Altrad" userId="S::oaltrad@sfu.ca::2b5dfc3e-8c47-4f71-b862-cf44c15bedb9" providerId="AD" clId="Web-{6AA5F63C-8C81-6D95-3682-7FC709965FEA}" dt="2020-01-03T22:20:22.854" v="576"/>
        <pc:sldMkLst>
          <pc:docMk/>
          <pc:sldMk cId="181668586" sldId="270"/>
        </pc:sldMkLst>
      </pc:sldChg>
      <pc:sldChg chg="modSp">
        <pc:chgData name="Omar Altrad" userId="S::oaltrad@sfu.ca::2b5dfc3e-8c47-4f71-b862-cf44c15bedb9" providerId="AD" clId="Web-{6AA5F63C-8C81-6D95-3682-7FC709965FEA}" dt="2020-01-03T21:17:28.911" v="87" actId="20577"/>
        <pc:sldMkLst>
          <pc:docMk/>
          <pc:sldMk cId="1730169986" sldId="275"/>
        </pc:sldMkLst>
        <pc:spChg chg="mod">
          <ac:chgData name="Omar Altrad" userId="S::oaltrad@sfu.ca::2b5dfc3e-8c47-4f71-b862-cf44c15bedb9" providerId="AD" clId="Web-{6AA5F63C-8C81-6D95-3682-7FC709965FEA}" dt="2020-01-03T21:14:42.864" v="14" actId="20577"/>
          <ac:spMkLst>
            <pc:docMk/>
            <pc:sldMk cId="1730169986" sldId="275"/>
            <ac:spMk id="2" creationId="{B4956B38-CA3B-474B-9360-8344A10B0E92}"/>
          </ac:spMkLst>
        </pc:spChg>
        <pc:spChg chg="mod">
          <ac:chgData name="Omar Altrad" userId="S::oaltrad@sfu.ca::2b5dfc3e-8c47-4f71-b862-cf44c15bedb9" providerId="AD" clId="Web-{6AA5F63C-8C81-6D95-3682-7FC709965FEA}" dt="2020-01-03T21:17:28.911" v="87" actId="20577"/>
          <ac:spMkLst>
            <pc:docMk/>
            <pc:sldMk cId="1730169986" sldId="275"/>
            <ac:spMk id="3" creationId="{38219949-CC10-46FF-BE5C-0199DE976D71}"/>
          </ac:spMkLst>
        </pc:spChg>
      </pc:sldChg>
      <pc:sldChg chg="addSp modSp new mod ord setBg modClrScheme chgLayout">
        <pc:chgData name="Omar Altrad" userId="S::oaltrad@sfu.ca::2b5dfc3e-8c47-4f71-b862-cf44c15bedb9" providerId="AD" clId="Web-{6AA5F63C-8C81-6D95-3682-7FC709965FEA}" dt="2020-01-03T21:23:11.741" v="241" actId="14100"/>
        <pc:sldMkLst>
          <pc:docMk/>
          <pc:sldMk cId="3058457392" sldId="276"/>
        </pc:sldMkLst>
        <pc:spChg chg="add mod">
          <ac:chgData name="Omar Altrad" userId="S::oaltrad@sfu.ca::2b5dfc3e-8c47-4f71-b862-cf44c15bedb9" providerId="AD" clId="Web-{6AA5F63C-8C81-6D95-3682-7FC709965FEA}" dt="2020-01-03T21:19:22.365" v="116" actId="20577"/>
          <ac:spMkLst>
            <pc:docMk/>
            <pc:sldMk cId="3058457392" sldId="276"/>
            <ac:spMk id="2" creationId="{C180DC59-FEDE-4DD1-95F7-D6DB0AB1C3CA}"/>
          </ac:spMkLst>
        </pc:spChg>
        <pc:spChg chg="add mod">
          <ac:chgData name="Omar Altrad" userId="S::oaltrad@sfu.ca::2b5dfc3e-8c47-4f71-b862-cf44c15bedb9" providerId="AD" clId="Web-{6AA5F63C-8C81-6D95-3682-7FC709965FEA}" dt="2020-01-03T21:23:11.741" v="241" actId="14100"/>
          <ac:spMkLst>
            <pc:docMk/>
            <pc:sldMk cId="3058457392" sldId="276"/>
            <ac:spMk id="3" creationId="{4D6AB27B-8E04-4EF3-9A2B-90911B49B985}"/>
          </ac:spMkLst>
        </pc:spChg>
        <pc:spChg chg="add">
          <ac:chgData name="Omar Altrad" userId="S::oaltrad@sfu.ca::2b5dfc3e-8c47-4f71-b862-cf44c15bedb9" providerId="AD" clId="Web-{6AA5F63C-8C81-6D95-3682-7FC709965FEA}" dt="2020-01-03T21:18:18.036" v="91"/>
          <ac:spMkLst>
            <pc:docMk/>
            <pc:sldMk cId="3058457392" sldId="276"/>
            <ac:spMk id="8" creationId="{4351DFE5-F63D-4BE0-BDA9-E3EB88F01AA5}"/>
          </ac:spMkLst>
        </pc:spChg>
        <pc:picChg chg="add">
          <ac:chgData name="Omar Altrad" userId="S::oaltrad@sfu.ca::2b5dfc3e-8c47-4f71-b862-cf44c15bedb9" providerId="AD" clId="Web-{6AA5F63C-8C81-6D95-3682-7FC709965FEA}" dt="2020-01-03T21:18:18.036" v="91"/>
          <ac:picMkLst>
            <pc:docMk/>
            <pc:sldMk cId="3058457392" sldId="276"/>
            <ac:picMk id="10" creationId="{3AA16612-ACD2-4A16-8F2B-4514FD6BF28F}"/>
          </ac:picMkLst>
        </pc:picChg>
      </pc:sldChg>
      <pc:sldChg chg="addSp delSp modSp new mod setBg modClrScheme chgLayout">
        <pc:chgData name="Omar Altrad" userId="S::oaltrad@sfu.ca::2b5dfc3e-8c47-4f71-b862-cf44c15bedb9" providerId="AD" clId="Web-{6AA5F63C-8C81-6D95-3682-7FC709965FEA}" dt="2020-01-03T21:39:25.127" v="315" actId="1076"/>
        <pc:sldMkLst>
          <pc:docMk/>
          <pc:sldMk cId="2184569806" sldId="277"/>
        </pc:sldMkLst>
        <pc:spChg chg="add mod">
          <ac:chgData name="Omar Altrad" userId="S::oaltrad@sfu.ca::2b5dfc3e-8c47-4f71-b862-cf44c15bedb9" providerId="AD" clId="Web-{6AA5F63C-8C81-6D95-3682-7FC709965FEA}" dt="2020-01-03T21:29:17.712" v="312"/>
          <ac:spMkLst>
            <pc:docMk/>
            <pc:sldMk cId="2184569806" sldId="277"/>
            <ac:spMk id="2" creationId="{2ECF5954-B4B9-4B13-BD1F-AFB066DFD427}"/>
          </ac:spMkLst>
        </pc:spChg>
        <pc:spChg chg="add del mod">
          <ac:chgData name="Omar Altrad" userId="S::oaltrad@sfu.ca::2b5dfc3e-8c47-4f71-b862-cf44c15bedb9" providerId="AD" clId="Web-{6AA5F63C-8C81-6D95-3682-7FC709965FEA}" dt="2020-01-03T21:39:25.127" v="315" actId="1076"/>
          <ac:spMkLst>
            <pc:docMk/>
            <pc:sldMk cId="2184569806" sldId="277"/>
            <ac:spMk id="3" creationId="{3D21BD55-F0FB-4892-8FA2-31CAA28B3AAA}"/>
          </ac:spMkLst>
        </pc:spChg>
        <pc:spChg chg="add del">
          <ac:chgData name="Omar Altrad" userId="S::oaltrad@sfu.ca::2b5dfc3e-8c47-4f71-b862-cf44c15bedb9" providerId="AD" clId="Web-{6AA5F63C-8C81-6D95-3682-7FC709965FEA}" dt="2020-01-03T21:29:17.712" v="312"/>
          <ac:spMkLst>
            <pc:docMk/>
            <pc:sldMk cId="2184569806" sldId="277"/>
            <ac:spMk id="8" creationId="{4351DFE5-F63D-4BE0-BDA9-E3EB88F01AA5}"/>
          </ac:spMkLst>
        </pc:spChg>
        <pc:spChg chg="add del">
          <ac:chgData name="Omar Altrad" userId="S::oaltrad@sfu.ca::2b5dfc3e-8c47-4f71-b862-cf44c15bedb9" providerId="AD" clId="Web-{6AA5F63C-8C81-6D95-3682-7FC709965FEA}" dt="2020-01-03T21:29:17.712" v="312"/>
          <ac:spMkLst>
            <pc:docMk/>
            <pc:sldMk cId="2184569806" sldId="277"/>
            <ac:spMk id="15" creationId="{4351DFE5-F63D-4BE0-BDA9-E3EB88F01AA5}"/>
          </ac:spMkLst>
        </pc:spChg>
        <pc:spChg chg="add del">
          <ac:chgData name="Omar Altrad" userId="S::oaltrad@sfu.ca::2b5dfc3e-8c47-4f71-b862-cf44c15bedb9" providerId="AD" clId="Web-{6AA5F63C-8C81-6D95-3682-7FC709965FEA}" dt="2020-01-03T21:29:00.836" v="308"/>
          <ac:spMkLst>
            <pc:docMk/>
            <pc:sldMk cId="2184569806" sldId="277"/>
            <ac:spMk id="17" creationId="{4351DFE5-F63D-4BE0-BDA9-E3EB88F01AA5}"/>
          </ac:spMkLst>
        </pc:spChg>
        <pc:graphicFrameChg chg="add del">
          <ac:chgData name="Omar Altrad" userId="S::oaltrad@sfu.ca::2b5dfc3e-8c47-4f71-b862-cf44c15bedb9" providerId="AD" clId="Web-{6AA5F63C-8C81-6D95-3682-7FC709965FEA}" dt="2020-01-03T21:29:00.836" v="308"/>
          <ac:graphicFrameMkLst>
            <pc:docMk/>
            <pc:sldMk cId="2184569806" sldId="277"/>
            <ac:graphicFrameMk id="12" creationId="{1F3651BE-9591-4FE1-ADF8-A3E56AAAB43C}"/>
          </ac:graphicFrameMkLst>
        </pc:graphicFrameChg>
        <pc:graphicFrameChg chg="add del">
          <ac:chgData name="Omar Altrad" userId="S::oaltrad@sfu.ca::2b5dfc3e-8c47-4f71-b862-cf44c15bedb9" providerId="AD" clId="Web-{6AA5F63C-8C81-6D95-3682-7FC709965FEA}" dt="2020-01-03T21:29:13.806" v="310"/>
          <ac:graphicFrameMkLst>
            <pc:docMk/>
            <pc:sldMk cId="2184569806" sldId="277"/>
            <ac:graphicFrameMk id="13" creationId="{F9F1A9F3-1645-40DC-ACDD-5E8FC9ABF1E0}"/>
          </ac:graphicFrameMkLst>
        </pc:graphicFrameChg>
        <pc:picChg chg="add del">
          <ac:chgData name="Omar Altrad" userId="S::oaltrad@sfu.ca::2b5dfc3e-8c47-4f71-b862-cf44c15bedb9" providerId="AD" clId="Web-{6AA5F63C-8C81-6D95-3682-7FC709965FEA}" dt="2020-01-03T21:29:17.712" v="312"/>
          <ac:picMkLst>
            <pc:docMk/>
            <pc:sldMk cId="2184569806" sldId="277"/>
            <ac:picMk id="10" creationId="{3AA16612-ACD2-4A16-8F2B-4514FD6BF28F}"/>
          </ac:picMkLst>
        </pc:picChg>
        <pc:picChg chg="add del">
          <ac:chgData name="Omar Altrad" userId="S::oaltrad@sfu.ca::2b5dfc3e-8c47-4f71-b862-cf44c15bedb9" providerId="AD" clId="Web-{6AA5F63C-8C81-6D95-3682-7FC709965FEA}" dt="2020-01-03T21:29:13.806" v="310"/>
          <ac:picMkLst>
            <pc:docMk/>
            <pc:sldMk cId="2184569806" sldId="277"/>
            <ac:picMk id="14" creationId="{078EB422-C9D1-47E2-8E4C-F5489F3C2242}"/>
          </ac:picMkLst>
        </pc:picChg>
        <pc:picChg chg="add del">
          <ac:chgData name="Omar Altrad" userId="S::oaltrad@sfu.ca::2b5dfc3e-8c47-4f71-b862-cf44c15bedb9" providerId="AD" clId="Web-{6AA5F63C-8C81-6D95-3682-7FC709965FEA}" dt="2020-01-03T21:29:17.712" v="312"/>
          <ac:picMkLst>
            <pc:docMk/>
            <pc:sldMk cId="2184569806" sldId="277"/>
            <ac:picMk id="16" creationId="{3AA16612-ACD2-4A16-8F2B-4514FD6BF28F}"/>
          </ac:picMkLst>
        </pc:picChg>
        <pc:picChg chg="add del">
          <ac:chgData name="Omar Altrad" userId="S::oaltrad@sfu.ca::2b5dfc3e-8c47-4f71-b862-cf44c15bedb9" providerId="AD" clId="Web-{6AA5F63C-8C81-6D95-3682-7FC709965FEA}" dt="2020-01-03T21:29:00.836" v="308"/>
          <ac:picMkLst>
            <pc:docMk/>
            <pc:sldMk cId="2184569806" sldId="277"/>
            <ac:picMk id="19" creationId="{02DD2BC0-6F29-4B4F-8D61-2DCF6D2E8E73}"/>
          </ac:picMkLst>
        </pc:picChg>
        <pc:cxnChg chg="add del">
          <ac:chgData name="Omar Altrad" userId="S::oaltrad@sfu.ca::2b5dfc3e-8c47-4f71-b862-cf44c15bedb9" providerId="AD" clId="Web-{6AA5F63C-8C81-6D95-3682-7FC709965FEA}" dt="2020-01-03T21:29:13.806" v="310"/>
          <ac:cxnSpMkLst>
            <pc:docMk/>
            <pc:sldMk cId="2184569806" sldId="277"/>
            <ac:cxnSpMk id="18" creationId="{A7F400EE-A8A5-48AF-B4D6-291B52C6F0B0}"/>
          </ac:cxnSpMkLst>
        </pc:cxnChg>
      </pc:sldChg>
      <pc:sldChg chg="modSp add replId">
        <pc:chgData name="Omar Altrad" userId="S::oaltrad@sfu.ca::2b5dfc3e-8c47-4f71-b862-cf44c15bedb9" providerId="AD" clId="Web-{6AA5F63C-8C81-6D95-3682-7FC709965FEA}" dt="2020-01-03T21:42:06.550" v="350" actId="20577"/>
        <pc:sldMkLst>
          <pc:docMk/>
          <pc:sldMk cId="1114484264" sldId="278"/>
        </pc:sldMkLst>
        <pc:spChg chg="mod">
          <ac:chgData name="Omar Altrad" userId="S::oaltrad@sfu.ca::2b5dfc3e-8c47-4f71-b862-cf44c15bedb9" providerId="AD" clId="Web-{6AA5F63C-8C81-6D95-3682-7FC709965FEA}" dt="2020-01-03T21:42:06.550" v="350" actId="20577"/>
          <ac:spMkLst>
            <pc:docMk/>
            <pc:sldMk cId="1114484264" sldId="278"/>
            <ac:spMk id="3" creationId="{3D21BD55-F0FB-4892-8FA2-31CAA28B3AAA}"/>
          </ac:spMkLst>
        </pc:spChg>
      </pc:sldChg>
      <pc:sldChg chg="addSp modSp add replId">
        <pc:chgData name="Omar Altrad" userId="S::oaltrad@sfu.ca::2b5dfc3e-8c47-4f71-b862-cf44c15bedb9" providerId="AD" clId="Web-{6AA5F63C-8C81-6D95-3682-7FC709965FEA}" dt="2020-01-03T22:06:30.828" v="400"/>
        <pc:sldMkLst>
          <pc:docMk/>
          <pc:sldMk cId="1332979040" sldId="279"/>
        </pc:sldMkLst>
        <pc:spChg chg="mod">
          <ac:chgData name="Omar Altrad" userId="S::oaltrad@sfu.ca::2b5dfc3e-8c47-4f71-b862-cf44c15bedb9" providerId="AD" clId="Web-{6AA5F63C-8C81-6D95-3682-7FC709965FEA}" dt="2020-01-03T21:42:54.316" v="359" actId="20577"/>
          <ac:spMkLst>
            <pc:docMk/>
            <pc:sldMk cId="1332979040" sldId="279"/>
            <ac:spMk id="2" creationId="{2ECF5954-B4B9-4B13-BD1F-AFB066DFD427}"/>
          </ac:spMkLst>
        </pc:spChg>
        <pc:spChg chg="mod">
          <ac:chgData name="Omar Altrad" userId="S::oaltrad@sfu.ca::2b5dfc3e-8c47-4f71-b862-cf44c15bedb9" providerId="AD" clId="Web-{6AA5F63C-8C81-6D95-3682-7FC709965FEA}" dt="2020-01-03T22:06:30.828" v="400"/>
          <ac:spMkLst>
            <pc:docMk/>
            <pc:sldMk cId="1332979040" sldId="279"/>
            <ac:spMk id="3" creationId="{3D21BD55-F0FB-4892-8FA2-31CAA28B3AAA}"/>
          </ac:spMkLst>
        </pc:spChg>
        <pc:picChg chg="add mod">
          <ac:chgData name="Omar Altrad" userId="S::oaltrad@sfu.ca::2b5dfc3e-8c47-4f71-b862-cf44c15bedb9" providerId="AD" clId="Web-{6AA5F63C-8C81-6D95-3682-7FC709965FEA}" dt="2020-01-03T22:06:07.203" v="395" actId="1076"/>
          <ac:picMkLst>
            <pc:docMk/>
            <pc:sldMk cId="1332979040" sldId="279"/>
            <ac:picMk id="4" creationId="{2D83B819-3E75-43EA-B2BB-F40CB8A7BFE2}"/>
          </ac:picMkLst>
        </pc:picChg>
      </pc:sldChg>
      <pc:sldChg chg="addSp delSp modSp add replId">
        <pc:chgData name="Omar Altrad" userId="S::oaltrad@sfu.ca::2b5dfc3e-8c47-4f71-b862-cf44c15bedb9" providerId="AD" clId="Web-{6AA5F63C-8C81-6D95-3682-7FC709965FEA}" dt="2020-01-03T22:14:40.540" v="488" actId="20577"/>
        <pc:sldMkLst>
          <pc:docMk/>
          <pc:sldMk cId="3074704864" sldId="280"/>
        </pc:sldMkLst>
        <pc:spChg chg="mod">
          <ac:chgData name="Omar Altrad" userId="S::oaltrad@sfu.ca::2b5dfc3e-8c47-4f71-b862-cf44c15bedb9" providerId="AD" clId="Web-{6AA5F63C-8C81-6D95-3682-7FC709965FEA}" dt="2020-01-03T22:14:40.540" v="488" actId="20577"/>
          <ac:spMkLst>
            <pc:docMk/>
            <pc:sldMk cId="3074704864" sldId="280"/>
            <ac:spMk id="2" creationId="{2ECF5954-B4B9-4B13-BD1F-AFB066DFD427}"/>
          </ac:spMkLst>
        </pc:spChg>
        <pc:spChg chg="mod">
          <ac:chgData name="Omar Altrad" userId="S::oaltrad@sfu.ca::2b5dfc3e-8c47-4f71-b862-cf44c15bedb9" providerId="AD" clId="Web-{6AA5F63C-8C81-6D95-3682-7FC709965FEA}" dt="2020-01-03T22:13:53.883" v="478" actId="20577"/>
          <ac:spMkLst>
            <pc:docMk/>
            <pc:sldMk cId="3074704864" sldId="280"/>
            <ac:spMk id="3" creationId="{3D21BD55-F0FB-4892-8FA2-31CAA28B3AAA}"/>
          </ac:spMkLst>
        </pc:spChg>
        <pc:spChg chg="add del mod">
          <ac:chgData name="Omar Altrad" userId="S::oaltrad@sfu.ca::2b5dfc3e-8c47-4f71-b862-cf44c15bedb9" providerId="AD" clId="Web-{6AA5F63C-8C81-6D95-3682-7FC709965FEA}" dt="2020-01-03T22:10:42.409" v="437"/>
          <ac:spMkLst>
            <pc:docMk/>
            <pc:sldMk cId="3074704864" sldId="280"/>
            <ac:spMk id="6" creationId="{05C2BF58-CEAD-4167-8D06-DA99B68DCB5B}"/>
          </ac:spMkLst>
        </pc:spChg>
        <pc:picChg chg="del mod">
          <ac:chgData name="Omar Altrad" userId="S::oaltrad@sfu.ca::2b5dfc3e-8c47-4f71-b862-cf44c15bedb9" providerId="AD" clId="Web-{6AA5F63C-8C81-6D95-3682-7FC709965FEA}" dt="2020-01-03T22:08:19.751" v="408"/>
          <ac:picMkLst>
            <pc:docMk/>
            <pc:sldMk cId="3074704864" sldId="280"/>
            <ac:picMk id="4" creationId="{2D83B819-3E75-43EA-B2BB-F40CB8A7BFE2}"/>
          </ac:picMkLst>
        </pc:picChg>
        <pc:picChg chg="add mod">
          <ac:chgData name="Omar Altrad" userId="S::oaltrad@sfu.ca::2b5dfc3e-8c47-4f71-b862-cf44c15bedb9" providerId="AD" clId="Web-{6AA5F63C-8C81-6D95-3682-7FC709965FEA}" dt="2020-01-03T22:12:32.367" v="455" actId="14100"/>
          <ac:picMkLst>
            <pc:docMk/>
            <pc:sldMk cId="3074704864" sldId="280"/>
            <ac:picMk id="5" creationId="{19C96C3F-B1B1-4023-9329-6FB71C6A7A12}"/>
          </ac:picMkLst>
        </pc:picChg>
      </pc:sldChg>
      <pc:sldChg chg="add del replId">
        <pc:chgData name="Omar Altrad" userId="S::oaltrad@sfu.ca::2b5dfc3e-8c47-4f71-b862-cf44c15bedb9" providerId="AD" clId="Web-{6AA5F63C-8C81-6D95-3682-7FC709965FEA}" dt="2020-01-03T22:07:43.798" v="402"/>
        <pc:sldMkLst>
          <pc:docMk/>
          <pc:sldMk cId="4030548775" sldId="280"/>
        </pc:sldMkLst>
      </pc:sldChg>
      <pc:sldChg chg="addSp modSp new mod setBg">
        <pc:chgData name="Omar Altrad" userId="S::oaltrad@sfu.ca::2b5dfc3e-8c47-4f71-b862-cf44c15bedb9" providerId="AD" clId="Web-{6AA5F63C-8C81-6D95-3682-7FC709965FEA}" dt="2020-01-03T22:19:01.681" v="555" actId="20577"/>
        <pc:sldMkLst>
          <pc:docMk/>
          <pc:sldMk cId="1446786981" sldId="281"/>
        </pc:sldMkLst>
        <pc:spChg chg="mod">
          <ac:chgData name="Omar Altrad" userId="S::oaltrad@sfu.ca::2b5dfc3e-8c47-4f71-b862-cf44c15bedb9" providerId="AD" clId="Web-{6AA5F63C-8C81-6D95-3682-7FC709965FEA}" dt="2020-01-03T22:15:03.753" v="498" actId="20577"/>
          <ac:spMkLst>
            <pc:docMk/>
            <pc:sldMk cId="1446786981" sldId="281"/>
            <ac:spMk id="2" creationId="{2284A3B2-32C2-48FF-B142-28BA4CA2B778}"/>
          </ac:spMkLst>
        </pc:spChg>
        <pc:spChg chg="mod">
          <ac:chgData name="Omar Altrad" userId="S::oaltrad@sfu.ca::2b5dfc3e-8c47-4f71-b862-cf44c15bedb9" providerId="AD" clId="Web-{6AA5F63C-8C81-6D95-3682-7FC709965FEA}" dt="2020-01-03T22:19:01.681" v="555" actId="20577"/>
          <ac:spMkLst>
            <pc:docMk/>
            <pc:sldMk cId="1446786981" sldId="281"/>
            <ac:spMk id="3" creationId="{93539DCA-5D12-4F73-9681-9E9DA03E115D}"/>
          </ac:spMkLst>
        </pc:spChg>
        <pc:spChg chg="add">
          <ac:chgData name="Omar Altrad" userId="S::oaltrad@sfu.ca::2b5dfc3e-8c47-4f71-b862-cf44c15bedb9" providerId="AD" clId="Web-{6AA5F63C-8C81-6D95-3682-7FC709965FEA}" dt="2020-01-03T22:14:20.852" v="480"/>
          <ac:spMkLst>
            <pc:docMk/>
            <pc:sldMk cId="1446786981" sldId="281"/>
            <ac:spMk id="8" creationId="{4351DFE5-F63D-4BE0-BDA9-E3EB88F01AA5}"/>
          </ac:spMkLst>
        </pc:spChg>
        <pc:picChg chg="add">
          <ac:chgData name="Omar Altrad" userId="S::oaltrad@sfu.ca::2b5dfc3e-8c47-4f71-b862-cf44c15bedb9" providerId="AD" clId="Web-{6AA5F63C-8C81-6D95-3682-7FC709965FEA}" dt="2020-01-03T22:14:20.852" v="480"/>
          <ac:picMkLst>
            <pc:docMk/>
            <pc:sldMk cId="1446786981" sldId="281"/>
            <ac:picMk id="10" creationId="{3AA16612-ACD2-4A16-8F2B-4514FD6BF28F}"/>
          </ac:picMkLst>
        </pc:picChg>
      </pc:sldChg>
      <pc:sldChg chg="modSp add replId">
        <pc:chgData name="Omar Altrad" userId="S::oaltrad@sfu.ca::2b5dfc3e-8c47-4f71-b862-cf44c15bedb9" providerId="AD" clId="Web-{6AA5F63C-8C81-6D95-3682-7FC709965FEA}" dt="2020-01-03T22:22:48.402" v="619" actId="1076"/>
        <pc:sldMkLst>
          <pc:docMk/>
          <pc:sldMk cId="1328390446" sldId="282"/>
        </pc:sldMkLst>
        <pc:spChg chg="mod">
          <ac:chgData name="Omar Altrad" userId="S::oaltrad@sfu.ca::2b5dfc3e-8c47-4f71-b862-cf44c15bedb9" providerId="AD" clId="Web-{6AA5F63C-8C81-6D95-3682-7FC709965FEA}" dt="2020-01-03T22:20:10.697" v="574" actId="20577"/>
          <ac:spMkLst>
            <pc:docMk/>
            <pc:sldMk cId="1328390446" sldId="282"/>
            <ac:spMk id="2" creationId="{2284A3B2-32C2-48FF-B142-28BA4CA2B778}"/>
          </ac:spMkLst>
        </pc:spChg>
        <pc:spChg chg="mod">
          <ac:chgData name="Omar Altrad" userId="S::oaltrad@sfu.ca::2b5dfc3e-8c47-4f71-b862-cf44c15bedb9" providerId="AD" clId="Web-{6AA5F63C-8C81-6D95-3682-7FC709965FEA}" dt="2020-01-03T22:22:48.402" v="619" actId="1076"/>
          <ac:spMkLst>
            <pc:docMk/>
            <pc:sldMk cId="1328390446" sldId="282"/>
            <ac:spMk id="3" creationId="{93539DCA-5D12-4F73-9681-9E9DA03E115D}"/>
          </ac:spMkLst>
        </pc:spChg>
      </pc:sldChg>
    </pc:docChg>
  </pc:docChgLst>
  <pc:docChgLst>
    <pc:chgData name="Omar Altrad" userId="S::oaltrad@sfu.ca::2b5dfc3e-8c47-4f71-b862-cf44c15bedb9" providerId="AD" clId="Web-{84940913-DA7C-47F5-88A6-6ECDD83B6263}"/>
    <pc:docChg chg="modSld">
      <pc:chgData name="Omar Altrad" userId="S::oaltrad@sfu.ca::2b5dfc3e-8c47-4f71-b862-cf44c15bedb9" providerId="AD" clId="Web-{84940913-DA7C-47F5-88A6-6ECDD83B6263}" dt="2020-01-03T23:59:46.572" v="2" actId="20577"/>
      <pc:docMkLst>
        <pc:docMk/>
      </pc:docMkLst>
      <pc:sldChg chg="modSp">
        <pc:chgData name="Omar Altrad" userId="S::oaltrad@sfu.ca::2b5dfc3e-8c47-4f71-b862-cf44c15bedb9" providerId="AD" clId="Web-{84940913-DA7C-47F5-88A6-6ECDD83B6263}" dt="2020-01-03T23:59:46.572" v="2" actId="20577"/>
        <pc:sldMkLst>
          <pc:docMk/>
          <pc:sldMk cId="2184569806" sldId="277"/>
        </pc:sldMkLst>
        <pc:spChg chg="mod">
          <ac:chgData name="Omar Altrad" userId="S::oaltrad@sfu.ca::2b5dfc3e-8c47-4f71-b862-cf44c15bedb9" providerId="AD" clId="Web-{84940913-DA7C-47F5-88A6-6ECDD83B6263}" dt="2020-01-03T23:59:46.572" v="2" actId="20577"/>
          <ac:spMkLst>
            <pc:docMk/>
            <pc:sldMk cId="2184569806" sldId="277"/>
            <ac:spMk id="3" creationId="{3D21BD55-F0FB-4892-8FA2-31CAA28B3AAA}"/>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5D2B9E-B8CE-406B-A3A7-E8DCCBE53A7D}" type="doc">
      <dgm:prSet loTypeId="urn:microsoft.com/office/officeart/2005/8/layout/vProcess5" loCatId="process" qsTypeId="urn:microsoft.com/office/officeart/2005/8/quickstyle/simple2" qsCatId="simple" csTypeId="urn:microsoft.com/office/officeart/2005/8/colors/accent5_5" csCatId="accent5" phldr="1"/>
      <dgm:spPr/>
      <dgm:t>
        <a:bodyPr/>
        <a:lstStyle/>
        <a:p>
          <a:endParaRPr lang="en-US"/>
        </a:p>
      </dgm:t>
    </dgm:pt>
    <dgm:pt modelId="{7AE9123E-A50C-48D9-946D-532C1B1F6327}">
      <dgm:prSet/>
      <dgm:spPr/>
      <dgm:t>
        <a:bodyPr/>
        <a:lstStyle/>
        <a:p>
          <a:r>
            <a:rPr lang="en-US" i="1" dirty="0">
              <a:solidFill>
                <a:schemeClr val="tx1"/>
              </a:solidFill>
            </a:rPr>
            <a:t>The Internet</a:t>
          </a:r>
          <a:r>
            <a:rPr lang="en-US" dirty="0">
              <a:solidFill>
                <a:schemeClr val="tx1"/>
              </a:solidFill>
            </a:rPr>
            <a:t> is fundamentally just a collection of connected computers.</a:t>
          </a:r>
          <a:endParaRPr lang="en-US" b="0" i="0" u="none" strike="noStrike" cap="none" baseline="0" noProof="0" dirty="0">
            <a:solidFill>
              <a:schemeClr val="tx1"/>
            </a:solidFill>
            <a:latin typeface="Calibri Light"/>
            <a:cs typeface="Calibri Light"/>
          </a:endParaRPr>
        </a:p>
      </dgm:t>
    </dgm:pt>
    <dgm:pt modelId="{94789663-CF99-4D0E-AFDA-D11C0EBBEE51}" type="parTrans" cxnId="{98980649-1805-425A-B0CD-5E8BEB1C0D59}">
      <dgm:prSet/>
      <dgm:spPr/>
      <dgm:t>
        <a:bodyPr/>
        <a:lstStyle/>
        <a:p>
          <a:endParaRPr lang="en-US"/>
        </a:p>
      </dgm:t>
    </dgm:pt>
    <dgm:pt modelId="{E60DEEC8-21AA-4334-A045-932188D91F3C}" type="sibTrans" cxnId="{98980649-1805-425A-B0CD-5E8BEB1C0D59}">
      <dgm:prSet/>
      <dgm:spPr/>
      <dgm:t>
        <a:bodyPr/>
        <a:lstStyle/>
        <a:p>
          <a:endParaRPr lang="en-US"/>
        </a:p>
      </dgm:t>
    </dgm:pt>
    <dgm:pt modelId="{82CF9413-4364-4187-8E4C-06C28C4914D6}">
      <dgm:prSet/>
      <dgm:spPr/>
      <dgm:t>
        <a:bodyPr/>
        <a:lstStyle/>
        <a:p>
          <a:r>
            <a:rPr lang="en-US" dirty="0">
              <a:solidFill>
                <a:schemeClr val="tx1"/>
              </a:solidFill>
            </a:rPr>
            <a:t>They are connected so they can exchange information with each other. In order to be part of the Internet, a computer must be connected to one (or more).</a:t>
          </a:r>
        </a:p>
      </dgm:t>
    </dgm:pt>
    <dgm:pt modelId="{806A6ADF-3677-49C6-893F-AD9CB654F30C}" type="parTrans" cxnId="{ECFA776A-0E72-4B10-AA49-E14CB032BCAD}">
      <dgm:prSet/>
      <dgm:spPr/>
      <dgm:t>
        <a:bodyPr/>
        <a:lstStyle/>
        <a:p>
          <a:endParaRPr lang="en-US"/>
        </a:p>
      </dgm:t>
    </dgm:pt>
    <dgm:pt modelId="{5F8A0967-4453-4CD3-9441-1A3B99999C43}" type="sibTrans" cxnId="{ECFA776A-0E72-4B10-AA49-E14CB032BCAD}">
      <dgm:prSet/>
      <dgm:spPr/>
      <dgm:t>
        <a:bodyPr/>
        <a:lstStyle/>
        <a:p>
          <a:endParaRPr lang="en-US"/>
        </a:p>
      </dgm:t>
    </dgm:pt>
    <dgm:pt modelId="{B2707399-08EC-406F-AC4E-5BAF1F2464F2}">
      <dgm:prSet/>
      <dgm:spPr/>
      <dgm:t>
        <a:bodyPr/>
        <a:lstStyle/>
        <a:p>
          <a:pPr rtl="0"/>
          <a:r>
            <a:rPr lang="en-US" dirty="0">
              <a:solidFill>
                <a:schemeClr val="tx1"/>
              </a:solidFill>
            </a:rPr>
            <a:t>Computers exchange information by passing it along </a:t>
          </a:r>
          <a:r>
            <a:rPr lang="en-US" dirty="0">
              <a:solidFill>
                <a:schemeClr val="tx1"/>
              </a:solidFill>
              <a:latin typeface="Calibri Light" panose="020F0302020204030204"/>
            </a:rPr>
            <a:t>between themselves</a:t>
          </a:r>
          <a:r>
            <a:rPr lang="en-US" dirty="0">
              <a:solidFill>
                <a:schemeClr val="tx1"/>
              </a:solidFill>
            </a:rPr>
            <a:t>.</a:t>
          </a:r>
        </a:p>
      </dgm:t>
    </dgm:pt>
    <dgm:pt modelId="{EFE95577-D89C-48F8-80FC-DD6A35325CF7}" type="parTrans" cxnId="{38DF87C3-402B-4309-9C9F-CB770F48ABF9}">
      <dgm:prSet/>
      <dgm:spPr/>
      <dgm:t>
        <a:bodyPr/>
        <a:lstStyle/>
        <a:p>
          <a:endParaRPr lang="en-US"/>
        </a:p>
      </dgm:t>
    </dgm:pt>
    <dgm:pt modelId="{C58113A3-4F34-447C-B617-2C3D4E0F6212}" type="sibTrans" cxnId="{38DF87C3-402B-4309-9C9F-CB770F48ABF9}">
      <dgm:prSet/>
      <dgm:spPr/>
      <dgm:t>
        <a:bodyPr/>
        <a:lstStyle/>
        <a:p>
          <a:endParaRPr lang="en-US"/>
        </a:p>
      </dgm:t>
    </dgm:pt>
    <dgm:pt modelId="{64F3CDFF-1FBB-4D3D-9EBB-D31EFCC86EB5}">
      <dgm:prSet/>
      <dgm:spPr/>
      <dgm:t>
        <a:bodyPr/>
        <a:lstStyle/>
        <a:p>
          <a:pPr rtl="0"/>
          <a:r>
            <a:rPr lang="en-US" dirty="0">
              <a:solidFill>
                <a:schemeClr val="tx1"/>
              </a:solidFill>
            </a:rPr>
            <a:t>Your computer is probably connected to only one other: its </a:t>
          </a:r>
          <a:r>
            <a:rPr lang="en-US" dirty="0">
              <a:solidFill>
                <a:schemeClr val="tx1"/>
              </a:solidFill>
              <a:latin typeface="Calibri Light" panose="020F0302020204030204"/>
            </a:rPr>
            <a:t>gateway. All</a:t>
          </a:r>
          <a:r>
            <a:rPr lang="en-US" dirty="0">
              <a:solidFill>
                <a:schemeClr val="tx1"/>
              </a:solidFill>
            </a:rPr>
            <a:t> of your Internet traffic flows in and out through the gateway.</a:t>
          </a:r>
        </a:p>
      </dgm:t>
    </dgm:pt>
    <dgm:pt modelId="{E98818E1-F4B2-42C6-8F2C-8FB13AE22150}" type="parTrans" cxnId="{5B9D006A-BB96-4306-AFF5-FCE6BAA7571C}">
      <dgm:prSet/>
      <dgm:spPr/>
      <dgm:t>
        <a:bodyPr/>
        <a:lstStyle/>
        <a:p>
          <a:endParaRPr lang="en-US"/>
        </a:p>
      </dgm:t>
    </dgm:pt>
    <dgm:pt modelId="{8772F2DC-6F4A-43FC-9ADE-88E6608B29D6}" type="sibTrans" cxnId="{5B9D006A-BB96-4306-AFF5-FCE6BAA7571C}">
      <dgm:prSet/>
      <dgm:spPr/>
      <dgm:t>
        <a:bodyPr/>
        <a:lstStyle/>
        <a:p>
          <a:endParaRPr lang="en-US"/>
        </a:p>
      </dgm:t>
    </dgm:pt>
    <dgm:pt modelId="{72682EC1-CE02-472C-9083-9E2CB4DFFC01}" type="pres">
      <dgm:prSet presAssocID="{495D2B9E-B8CE-406B-A3A7-E8DCCBE53A7D}" presName="outerComposite" presStyleCnt="0">
        <dgm:presLayoutVars>
          <dgm:chMax val="5"/>
          <dgm:dir/>
          <dgm:resizeHandles val="exact"/>
        </dgm:presLayoutVars>
      </dgm:prSet>
      <dgm:spPr/>
    </dgm:pt>
    <dgm:pt modelId="{9212B071-CC97-424B-8BC4-070421848124}" type="pres">
      <dgm:prSet presAssocID="{495D2B9E-B8CE-406B-A3A7-E8DCCBE53A7D}" presName="dummyMaxCanvas" presStyleCnt="0">
        <dgm:presLayoutVars/>
      </dgm:prSet>
      <dgm:spPr/>
    </dgm:pt>
    <dgm:pt modelId="{DD0713CA-6B82-4B89-A0E1-8F07B4483649}" type="pres">
      <dgm:prSet presAssocID="{495D2B9E-B8CE-406B-A3A7-E8DCCBE53A7D}" presName="FourNodes_1" presStyleLbl="node1" presStyleIdx="0" presStyleCnt="4">
        <dgm:presLayoutVars>
          <dgm:bulletEnabled val="1"/>
        </dgm:presLayoutVars>
      </dgm:prSet>
      <dgm:spPr/>
    </dgm:pt>
    <dgm:pt modelId="{CFAED9AD-52FA-444D-8316-E253C5CC6859}" type="pres">
      <dgm:prSet presAssocID="{495D2B9E-B8CE-406B-A3A7-E8DCCBE53A7D}" presName="FourNodes_2" presStyleLbl="node1" presStyleIdx="1" presStyleCnt="4">
        <dgm:presLayoutVars>
          <dgm:bulletEnabled val="1"/>
        </dgm:presLayoutVars>
      </dgm:prSet>
      <dgm:spPr/>
    </dgm:pt>
    <dgm:pt modelId="{2D7BF3FE-E05B-4532-8C6E-96089FA2B8EF}" type="pres">
      <dgm:prSet presAssocID="{495D2B9E-B8CE-406B-A3A7-E8DCCBE53A7D}" presName="FourNodes_3" presStyleLbl="node1" presStyleIdx="2" presStyleCnt="4">
        <dgm:presLayoutVars>
          <dgm:bulletEnabled val="1"/>
        </dgm:presLayoutVars>
      </dgm:prSet>
      <dgm:spPr/>
    </dgm:pt>
    <dgm:pt modelId="{BFDBA1BA-3EF3-4AFF-8AA9-0C824942453B}" type="pres">
      <dgm:prSet presAssocID="{495D2B9E-B8CE-406B-A3A7-E8DCCBE53A7D}" presName="FourNodes_4" presStyleLbl="node1" presStyleIdx="3" presStyleCnt="4">
        <dgm:presLayoutVars>
          <dgm:bulletEnabled val="1"/>
        </dgm:presLayoutVars>
      </dgm:prSet>
      <dgm:spPr/>
    </dgm:pt>
    <dgm:pt modelId="{D4522267-6721-4C24-BA9A-E50A27A9E42F}" type="pres">
      <dgm:prSet presAssocID="{495D2B9E-B8CE-406B-A3A7-E8DCCBE53A7D}" presName="FourConn_1-2" presStyleLbl="fgAccFollowNode1" presStyleIdx="0" presStyleCnt="3">
        <dgm:presLayoutVars>
          <dgm:bulletEnabled val="1"/>
        </dgm:presLayoutVars>
      </dgm:prSet>
      <dgm:spPr/>
    </dgm:pt>
    <dgm:pt modelId="{54604B5A-E2F5-47EE-AECC-C114ED65A08A}" type="pres">
      <dgm:prSet presAssocID="{495D2B9E-B8CE-406B-A3A7-E8DCCBE53A7D}" presName="FourConn_2-3" presStyleLbl="fgAccFollowNode1" presStyleIdx="1" presStyleCnt="3">
        <dgm:presLayoutVars>
          <dgm:bulletEnabled val="1"/>
        </dgm:presLayoutVars>
      </dgm:prSet>
      <dgm:spPr/>
    </dgm:pt>
    <dgm:pt modelId="{5950E42E-B51F-43DB-999D-BAB24FD933A1}" type="pres">
      <dgm:prSet presAssocID="{495D2B9E-B8CE-406B-A3A7-E8DCCBE53A7D}" presName="FourConn_3-4" presStyleLbl="fgAccFollowNode1" presStyleIdx="2" presStyleCnt="3">
        <dgm:presLayoutVars>
          <dgm:bulletEnabled val="1"/>
        </dgm:presLayoutVars>
      </dgm:prSet>
      <dgm:spPr/>
    </dgm:pt>
    <dgm:pt modelId="{06551927-B1AD-4AA1-9CE8-AE2F1976B4B7}" type="pres">
      <dgm:prSet presAssocID="{495D2B9E-B8CE-406B-A3A7-E8DCCBE53A7D}" presName="FourNodes_1_text" presStyleLbl="node1" presStyleIdx="3" presStyleCnt="4">
        <dgm:presLayoutVars>
          <dgm:bulletEnabled val="1"/>
        </dgm:presLayoutVars>
      </dgm:prSet>
      <dgm:spPr/>
    </dgm:pt>
    <dgm:pt modelId="{A439363D-4011-4B38-B5F2-6E1CA4B93D04}" type="pres">
      <dgm:prSet presAssocID="{495D2B9E-B8CE-406B-A3A7-E8DCCBE53A7D}" presName="FourNodes_2_text" presStyleLbl="node1" presStyleIdx="3" presStyleCnt="4">
        <dgm:presLayoutVars>
          <dgm:bulletEnabled val="1"/>
        </dgm:presLayoutVars>
      </dgm:prSet>
      <dgm:spPr/>
    </dgm:pt>
    <dgm:pt modelId="{2F444347-899E-4F2D-AA40-162183348640}" type="pres">
      <dgm:prSet presAssocID="{495D2B9E-B8CE-406B-A3A7-E8DCCBE53A7D}" presName="FourNodes_3_text" presStyleLbl="node1" presStyleIdx="3" presStyleCnt="4">
        <dgm:presLayoutVars>
          <dgm:bulletEnabled val="1"/>
        </dgm:presLayoutVars>
      </dgm:prSet>
      <dgm:spPr/>
    </dgm:pt>
    <dgm:pt modelId="{8FF2A1A9-B128-4C71-AC9F-06076BBF2825}" type="pres">
      <dgm:prSet presAssocID="{495D2B9E-B8CE-406B-A3A7-E8DCCBE53A7D}" presName="FourNodes_4_text" presStyleLbl="node1" presStyleIdx="3" presStyleCnt="4">
        <dgm:presLayoutVars>
          <dgm:bulletEnabled val="1"/>
        </dgm:presLayoutVars>
      </dgm:prSet>
      <dgm:spPr/>
    </dgm:pt>
  </dgm:ptLst>
  <dgm:cxnLst>
    <dgm:cxn modelId="{BE95560A-CB5B-4F11-8521-BCD0EE06756D}" type="presOf" srcId="{B2707399-08EC-406F-AC4E-5BAF1F2464F2}" destId="{2D7BF3FE-E05B-4532-8C6E-96089FA2B8EF}" srcOrd="0" destOrd="0" presId="urn:microsoft.com/office/officeart/2005/8/layout/vProcess5"/>
    <dgm:cxn modelId="{C2646418-F3A0-485F-BF9A-5B4D3FC7D804}" type="presOf" srcId="{B2707399-08EC-406F-AC4E-5BAF1F2464F2}" destId="{2F444347-899E-4F2D-AA40-162183348640}" srcOrd="1" destOrd="0" presId="urn:microsoft.com/office/officeart/2005/8/layout/vProcess5"/>
    <dgm:cxn modelId="{6AF7DE22-7ABD-4B8D-890F-29956656300A}" type="presOf" srcId="{64F3CDFF-1FBB-4D3D-9EBB-D31EFCC86EB5}" destId="{BFDBA1BA-3EF3-4AFF-8AA9-0C824942453B}" srcOrd="0" destOrd="0" presId="urn:microsoft.com/office/officeart/2005/8/layout/vProcess5"/>
    <dgm:cxn modelId="{91295C33-9CD5-4BAB-8648-C2D57F6A2A78}" type="presOf" srcId="{5F8A0967-4453-4CD3-9441-1A3B99999C43}" destId="{54604B5A-E2F5-47EE-AECC-C114ED65A08A}" srcOrd="0" destOrd="0" presId="urn:microsoft.com/office/officeart/2005/8/layout/vProcess5"/>
    <dgm:cxn modelId="{83250F36-B990-42FD-8CF2-9718ADBBC82F}" type="presOf" srcId="{82CF9413-4364-4187-8E4C-06C28C4914D6}" destId="{CFAED9AD-52FA-444D-8316-E253C5CC6859}" srcOrd="0" destOrd="0" presId="urn:microsoft.com/office/officeart/2005/8/layout/vProcess5"/>
    <dgm:cxn modelId="{20DEBC36-C7F7-490E-92C2-2552E849A191}" type="presOf" srcId="{64F3CDFF-1FBB-4D3D-9EBB-D31EFCC86EB5}" destId="{8FF2A1A9-B128-4C71-AC9F-06076BBF2825}" srcOrd="1" destOrd="0" presId="urn:microsoft.com/office/officeart/2005/8/layout/vProcess5"/>
    <dgm:cxn modelId="{298B495E-C4F4-41CC-9A9E-371ED81F209E}" type="presOf" srcId="{7AE9123E-A50C-48D9-946D-532C1B1F6327}" destId="{06551927-B1AD-4AA1-9CE8-AE2F1976B4B7}" srcOrd="1" destOrd="0" presId="urn:microsoft.com/office/officeart/2005/8/layout/vProcess5"/>
    <dgm:cxn modelId="{98980649-1805-425A-B0CD-5E8BEB1C0D59}" srcId="{495D2B9E-B8CE-406B-A3A7-E8DCCBE53A7D}" destId="{7AE9123E-A50C-48D9-946D-532C1B1F6327}" srcOrd="0" destOrd="0" parTransId="{94789663-CF99-4D0E-AFDA-D11C0EBBEE51}" sibTransId="{E60DEEC8-21AA-4334-A045-932188D91F3C}"/>
    <dgm:cxn modelId="{5B9D006A-BB96-4306-AFF5-FCE6BAA7571C}" srcId="{495D2B9E-B8CE-406B-A3A7-E8DCCBE53A7D}" destId="{64F3CDFF-1FBB-4D3D-9EBB-D31EFCC86EB5}" srcOrd="3" destOrd="0" parTransId="{E98818E1-F4B2-42C6-8F2C-8FB13AE22150}" sibTransId="{8772F2DC-6F4A-43FC-9ADE-88E6608B29D6}"/>
    <dgm:cxn modelId="{ECFA776A-0E72-4B10-AA49-E14CB032BCAD}" srcId="{495D2B9E-B8CE-406B-A3A7-E8DCCBE53A7D}" destId="{82CF9413-4364-4187-8E4C-06C28C4914D6}" srcOrd="1" destOrd="0" parTransId="{806A6ADF-3677-49C6-893F-AD9CB654F30C}" sibTransId="{5F8A0967-4453-4CD3-9441-1A3B99999C43}"/>
    <dgm:cxn modelId="{DE9C1D82-EA04-4485-BC80-D9D8340D20BB}" type="presOf" srcId="{C58113A3-4F34-447C-B617-2C3D4E0F6212}" destId="{5950E42E-B51F-43DB-999D-BAB24FD933A1}" srcOrd="0" destOrd="0" presId="urn:microsoft.com/office/officeart/2005/8/layout/vProcess5"/>
    <dgm:cxn modelId="{E07E9E84-238C-46AA-9F31-60CE5211530D}" type="presOf" srcId="{495D2B9E-B8CE-406B-A3A7-E8DCCBE53A7D}" destId="{72682EC1-CE02-472C-9083-9E2CB4DFFC01}" srcOrd="0" destOrd="0" presId="urn:microsoft.com/office/officeart/2005/8/layout/vProcess5"/>
    <dgm:cxn modelId="{28164CC0-B58E-4A6F-88C9-F068797BB986}" type="presOf" srcId="{7AE9123E-A50C-48D9-946D-532C1B1F6327}" destId="{DD0713CA-6B82-4B89-A0E1-8F07B4483649}" srcOrd="0" destOrd="0" presId="urn:microsoft.com/office/officeart/2005/8/layout/vProcess5"/>
    <dgm:cxn modelId="{38DF87C3-402B-4309-9C9F-CB770F48ABF9}" srcId="{495D2B9E-B8CE-406B-A3A7-E8DCCBE53A7D}" destId="{B2707399-08EC-406F-AC4E-5BAF1F2464F2}" srcOrd="2" destOrd="0" parTransId="{EFE95577-D89C-48F8-80FC-DD6A35325CF7}" sibTransId="{C58113A3-4F34-447C-B617-2C3D4E0F6212}"/>
    <dgm:cxn modelId="{EDD5F7E1-DC6F-4EA5-B9AA-5B4D862818DA}" type="presOf" srcId="{E60DEEC8-21AA-4334-A045-932188D91F3C}" destId="{D4522267-6721-4C24-BA9A-E50A27A9E42F}" srcOrd="0" destOrd="0" presId="urn:microsoft.com/office/officeart/2005/8/layout/vProcess5"/>
    <dgm:cxn modelId="{7C46B5EE-79E5-4744-A095-77068BC368E9}" type="presOf" srcId="{82CF9413-4364-4187-8E4C-06C28C4914D6}" destId="{A439363D-4011-4B38-B5F2-6E1CA4B93D04}" srcOrd="1" destOrd="0" presId="urn:microsoft.com/office/officeart/2005/8/layout/vProcess5"/>
    <dgm:cxn modelId="{D4A8B846-87D3-4610-81F5-37BE30D06C30}" type="presParOf" srcId="{72682EC1-CE02-472C-9083-9E2CB4DFFC01}" destId="{9212B071-CC97-424B-8BC4-070421848124}" srcOrd="0" destOrd="0" presId="urn:microsoft.com/office/officeart/2005/8/layout/vProcess5"/>
    <dgm:cxn modelId="{9CD6F776-6E99-432A-8C0D-4D89943A8293}" type="presParOf" srcId="{72682EC1-CE02-472C-9083-9E2CB4DFFC01}" destId="{DD0713CA-6B82-4B89-A0E1-8F07B4483649}" srcOrd="1" destOrd="0" presId="urn:microsoft.com/office/officeart/2005/8/layout/vProcess5"/>
    <dgm:cxn modelId="{07E7F821-C2B4-4615-881B-913435D5DCD0}" type="presParOf" srcId="{72682EC1-CE02-472C-9083-9E2CB4DFFC01}" destId="{CFAED9AD-52FA-444D-8316-E253C5CC6859}" srcOrd="2" destOrd="0" presId="urn:microsoft.com/office/officeart/2005/8/layout/vProcess5"/>
    <dgm:cxn modelId="{0A256AF8-778F-4940-92F2-8CB8960F6173}" type="presParOf" srcId="{72682EC1-CE02-472C-9083-9E2CB4DFFC01}" destId="{2D7BF3FE-E05B-4532-8C6E-96089FA2B8EF}" srcOrd="3" destOrd="0" presId="urn:microsoft.com/office/officeart/2005/8/layout/vProcess5"/>
    <dgm:cxn modelId="{B3A53D87-B97D-4912-B81D-6479CF65A3B8}" type="presParOf" srcId="{72682EC1-CE02-472C-9083-9E2CB4DFFC01}" destId="{BFDBA1BA-3EF3-4AFF-8AA9-0C824942453B}" srcOrd="4" destOrd="0" presId="urn:microsoft.com/office/officeart/2005/8/layout/vProcess5"/>
    <dgm:cxn modelId="{DAD5E1E8-234C-42CD-9B3A-EF85DB3DB6F5}" type="presParOf" srcId="{72682EC1-CE02-472C-9083-9E2CB4DFFC01}" destId="{D4522267-6721-4C24-BA9A-E50A27A9E42F}" srcOrd="5" destOrd="0" presId="urn:microsoft.com/office/officeart/2005/8/layout/vProcess5"/>
    <dgm:cxn modelId="{FA3592C5-D8F8-403C-9F85-C04BCB1DC183}" type="presParOf" srcId="{72682EC1-CE02-472C-9083-9E2CB4DFFC01}" destId="{54604B5A-E2F5-47EE-AECC-C114ED65A08A}" srcOrd="6" destOrd="0" presId="urn:microsoft.com/office/officeart/2005/8/layout/vProcess5"/>
    <dgm:cxn modelId="{B4FCF9AD-D10C-4598-BD78-992C1D726966}" type="presParOf" srcId="{72682EC1-CE02-472C-9083-9E2CB4DFFC01}" destId="{5950E42E-B51F-43DB-999D-BAB24FD933A1}" srcOrd="7" destOrd="0" presId="urn:microsoft.com/office/officeart/2005/8/layout/vProcess5"/>
    <dgm:cxn modelId="{69817C8B-98C5-4EF5-8063-667045737D7F}" type="presParOf" srcId="{72682EC1-CE02-472C-9083-9E2CB4DFFC01}" destId="{06551927-B1AD-4AA1-9CE8-AE2F1976B4B7}" srcOrd="8" destOrd="0" presId="urn:microsoft.com/office/officeart/2005/8/layout/vProcess5"/>
    <dgm:cxn modelId="{FB638E30-98D4-4547-998D-4265AAB215F9}" type="presParOf" srcId="{72682EC1-CE02-472C-9083-9E2CB4DFFC01}" destId="{A439363D-4011-4B38-B5F2-6E1CA4B93D04}" srcOrd="9" destOrd="0" presId="urn:microsoft.com/office/officeart/2005/8/layout/vProcess5"/>
    <dgm:cxn modelId="{7AECDCE1-EC63-46D2-B00A-129FCE8EE931}" type="presParOf" srcId="{72682EC1-CE02-472C-9083-9E2CB4DFFC01}" destId="{2F444347-899E-4F2D-AA40-162183348640}" srcOrd="10" destOrd="0" presId="urn:microsoft.com/office/officeart/2005/8/layout/vProcess5"/>
    <dgm:cxn modelId="{440BB9AE-53A6-4EA9-8C43-2196A9510A20}" type="presParOf" srcId="{72682EC1-CE02-472C-9083-9E2CB4DFFC01}" destId="{8FF2A1A9-B128-4C71-AC9F-06076BBF2825}"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0713CA-6B82-4B89-A0E1-8F07B4483649}">
      <dsp:nvSpPr>
        <dsp:cNvPr id="0" name=""/>
        <dsp:cNvSpPr/>
      </dsp:nvSpPr>
      <dsp:spPr>
        <a:xfrm>
          <a:off x="0" y="0"/>
          <a:ext cx="9247516" cy="1070960"/>
        </a:xfrm>
        <a:prstGeom prst="roundRect">
          <a:avLst>
            <a:gd name="adj" fmla="val 10000"/>
          </a:avLst>
        </a:prstGeom>
        <a:solidFill>
          <a:schemeClr val="accent5">
            <a:alpha val="9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i="1" kern="1200" dirty="0">
              <a:solidFill>
                <a:schemeClr val="tx1"/>
              </a:solidFill>
            </a:rPr>
            <a:t>The Internet</a:t>
          </a:r>
          <a:r>
            <a:rPr lang="en-US" sz="2000" kern="1200" dirty="0">
              <a:solidFill>
                <a:schemeClr val="tx1"/>
              </a:solidFill>
            </a:rPr>
            <a:t> is fundamentally just a collection of connected computers.</a:t>
          </a:r>
          <a:endParaRPr lang="en-US" sz="2000" b="0" i="0" u="none" strike="noStrike" kern="1200" cap="none" baseline="0" noProof="0" dirty="0">
            <a:solidFill>
              <a:schemeClr val="tx1"/>
            </a:solidFill>
            <a:latin typeface="Calibri Light"/>
            <a:cs typeface="Calibri Light"/>
          </a:endParaRPr>
        </a:p>
      </dsp:txBody>
      <dsp:txXfrm>
        <a:off x="31367" y="31367"/>
        <a:ext cx="8001371" cy="1008226"/>
      </dsp:txXfrm>
    </dsp:sp>
    <dsp:sp modelId="{CFAED9AD-52FA-444D-8316-E253C5CC6859}">
      <dsp:nvSpPr>
        <dsp:cNvPr id="0" name=""/>
        <dsp:cNvSpPr/>
      </dsp:nvSpPr>
      <dsp:spPr>
        <a:xfrm>
          <a:off x="774479" y="1265680"/>
          <a:ext cx="9247516" cy="1070960"/>
        </a:xfrm>
        <a:prstGeom prst="roundRect">
          <a:avLst>
            <a:gd name="adj" fmla="val 10000"/>
          </a:avLst>
        </a:prstGeom>
        <a:solidFill>
          <a:schemeClr val="accent5">
            <a:alpha val="90000"/>
            <a:hueOff val="0"/>
            <a:satOff val="0"/>
            <a:lumOff val="0"/>
            <a:alphaOff val="-13333"/>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They are connected so they can exchange information with each other. In order to be part of the Internet, a computer must be connected to one (or more).</a:t>
          </a:r>
        </a:p>
      </dsp:txBody>
      <dsp:txXfrm>
        <a:off x="805846" y="1297047"/>
        <a:ext cx="7714178" cy="1008226"/>
      </dsp:txXfrm>
    </dsp:sp>
    <dsp:sp modelId="{2D7BF3FE-E05B-4532-8C6E-96089FA2B8EF}">
      <dsp:nvSpPr>
        <dsp:cNvPr id="0" name=""/>
        <dsp:cNvSpPr/>
      </dsp:nvSpPr>
      <dsp:spPr>
        <a:xfrm>
          <a:off x="1537399" y="2531361"/>
          <a:ext cx="9247516" cy="1070960"/>
        </a:xfrm>
        <a:prstGeom prst="roundRect">
          <a:avLst>
            <a:gd name="adj" fmla="val 10000"/>
          </a:avLst>
        </a:prstGeom>
        <a:solidFill>
          <a:schemeClr val="accent5">
            <a:alpha val="90000"/>
            <a:hueOff val="0"/>
            <a:satOff val="0"/>
            <a:lumOff val="0"/>
            <a:alphaOff val="-26667"/>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rtl="0">
            <a:lnSpc>
              <a:spcPct val="90000"/>
            </a:lnSpc>
            <a:spcBef>
              <a:spcPct val="0"/>
            </a:spcBef>
            <a:spcAft>
              <a:spcPct val="35000"/>
            </a:spcAft>
            <a:buNone/>
          </a:pPr>
          <a:r>
            <a:rPr lang="en-US" sz="2000" kern="1200" dirty="0">
              <a:solidFill>
                <a:schemeClr val="tx1"/>
              </a:solidFill>
            </a:rPr>
            <a:t>Computers exchange information by passing it along </a:t>
          </a:r>
          <a:r>
            <a:rPr lang="en-US" sz="2000" kern="1200" dirty="0">
              <a:solidFill>
                <a:schemeClr val="tx1"/>
              </a:solidFill>
              <a:latin typeface="Calibri Light" panose="020F0302020204030204"/>
            </a:rPr>
            <a:t>between themselves</a:t>
          </a:r>
          <a:r>
            <a:rPr lang="en-US" sz="2000" kern="1200" dirty="0">
              <a:solidFill>
                <a:schemeClr val="tx1"/>
              </a:solidFill>
            </a:rPr>
            <a:t>.</a:t>
          </a:r>
        </a:p>
      </dsp:txBody>
      <dsp:txXfrm>
        <a:off x="1568766" y="2562728"/>
        <a:ext cx="7725738" cy="1008226"/>
      </dsp:txXfrm>
    </dsp:sp>
    <dsp:sp modelId="{BFDBA1BA-3EF3-4AFF-8AA9-0C824942453B}">
      <dsp:nvSpPr>
        <dsp:cNvPr id="0" name=""/>
        <dsp:cNvSpPr/>
      </dsp:nvSpPr>
      <dsp:spPr>
        <a:xfrm>
          <a:off x="2311879" y="3797042"/>
          <a:ext cx="9247516" cy="1070960"/>
        </a:xfrm>
        <a:prstGeom prst="roundRect">
          <a:avLst>
            <a:gd name="adj" fmla="val 10000"/>
          </a:avLst>
        </a:prstGeom>
        <a:solidFill>
          <a:schemeClr val="accent5">
            <a:alpha val="90000"/>
            <a:hueOff val="0"/>
            <a:satOff val="0"/>
            <a:lumOff val="0"/>
            <a:alphaOff val="-4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rtl="0">
            <a:lnSpc>
              <a:spcPct val="90000"/>
            </a:lnSpc>
            <a:spcBef>
              <a:spcPct val="0"/>
            </a:spcBef>
            <a:spcAft>
              <a:spcPct val="35000"/>
            </a:spcAft>
            <a:buNone/>
          </a:pPr>
          <a:r>
            <a:rPr lang="en-US" sz="2000" kern="1200" dirty="0">
              <a:solidFill>
                <a:schemeClr val="tx1"/>
              </a:solidFill>
            </a:rPr>
            <a:t>Your computer is probably connected to only one other: its </a:t>
          </a:r>
          <a:r>
            <a:rPr lang="en-US" sz="2000" kern="1200" dirty="0">
              <a:solidFill>
                <a:schemeClr val="tx1"/>
              </a:solidFill>
              <a:latin typeface="Calibri Light" panose="020F0302020204030204"/>
            </a:rPr>
            <a:t>gateway. All</a:t>
          </a:r>
          <a:r>
            <a:rPr lang="en-US" sz="2000" kern="1200" dirty="0">
              <a:solidFill>
                <a:schemeClr val="tx1"/>
              </a:solidFill>
            </a:rPr>
            <a:t> of your Internet traffic flows in and out through the gateway.</a:t>
          </a:r>
        </a:p>
      </dsp:txBody>
      <dsp:txXfrm>
        <a:off x="2343246" y="3828409"/>
        <a:ext cx="7714178" cy="1008226"/>
      </dsp:txXfrm>
    </dsp:sp>
    <dsp:sp modelId="{D4522267-6721-4C24-BA9A-E50A27A9E42F}">
      <dsp:nvSpPr>
        <dsp:cNvPr id="0" name=""/>
        <dsp:cNvSpPr/>
      </dsp:nvSpPr>
      <dsp:spPr>
        <a:xfrm>
          <a:off x="8551392" y="820258"/>
          <a:ext cx="696124" cy="696124"/>
        </a:xfrm>
        <a:prstGeom prst="downArrow">
          <a:avLst>
            <a:gd name="adj1" fmla="val 55000"/>
            <a:gd name="adj2" fmla="val 45000"/>
          </a:avLst>
        </a:prstGeom>
        <a:solidFill>
          <a:schemeClr val="accent5">
            <a:alpha val="90000"/>
            <a:tint val="40000"/>
            <a:hueOff val="0"/>
            <a:satOff val="0"/>
            <a:lumOff val="0"/>
            <a:alphaOff val="0"/>
          </a:schemeClr>
        </a:solidFill>
        <a:ln w="12700" cap="flat" cmpd="sng" algn="ctr">
          <a:solidFill>
            <a:schemeClr val="accent5">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8708020" y="820258"/>
        <a:ext cx="382868" cy="523833"/>
      </dsp:txXfrm>
    </dsp:sp>
    <dsp:sp modelId="{54604B5A-E2F5-47EE-AECC-C114ED65A08A}">
      <dsp:nvSpPr>
        <dsp:cNvPr id="0" name=""/>
        <dsp:cNvSpPr/>
      </dsp:nvSpPr>
      <dsp:spPr>
        <a:xfrm>
          <a:off x="9325871" y="2085939"/>
          <a:ext cx="696124" cy="696124"/>
        </a:xfrm>
        <a:prstGeom prst="downArrow">
          <a:avLst>
            <a:gd name="adj1" fmla="val 55000"/>
            <a:gd name="adj2" fmla="val 45000"/>
          </a:avLst>
        </a:prstGeom>
        <a:solidFill>
          <a:schemeClr val="accent5">
            <a:alpha val="90000"/>
            <a:tint val="40000"/>
            <a:hueOff val="0"/>
            <a:satOff val="0"/>
            <a:lumOff val="0"/>
            <a:alphaOff val="-20000"/>
          </a:schemeClr>
        </a:solidFill>
        <a:ln w="12700" cap="flat" cmpd="sng" algn="ctr">
          <a:solidFill>
            <a:schemeClr val="accent5">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9482499" y="2085939"/>
        <a:ext cx="382868" cy="523833"/>
      </dsp:txXfrm>
    </dsp:sp>
    <dsp:sp modelId="{5950E42E-B51F-43DB-999D-BAB24FD933A1}">
      <dsp:nvSpPr>
        <dsp:cNvPr id="0" name=""/>
        <dsp:cNvSpPr/>
      </dsp:nvSpPr>
      <dsp:spPr>
        <a:xfrm>
          <a:off x="10088792" y="3351620"/>
          <a:ext cx="696124" cy="696124"/>
        </a:xfrm>
        <a:prstGeom prst="downArrow">
          <a:avLst>
            <a:gd name="adj1" fmla="val 55000"/>
            <a:gd name="adj2" fmla="val 45000"/>
          </a:avLst>
        </a:prstGeom>
        <a:solidFill>
          <a:schemeClr val="accent5">
            <a:alpha val="90000"/>
            <a:tint val="40000"/>
            <a:hueOff val="0"/>
            <a:satOff val="0"/>
            <a:lumOff val="0"/>
            <a:alphaOff val="-40000"/>
          </a:schemeClr>
        </a:solidFill>
        <a:ln w="12700" cap="flat" cmpd="sng" algn="ctr">
          <a:solidFill>
            <a:schemeClr val="accent5">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10245420" y="3351620"/>
        <a:ext cx="382868" cy="523833"/>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03125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31821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90487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80459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02961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90607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36746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64276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878649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20420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64925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1/3/2020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64035864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sfu.ca/"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w3.org/html/"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www.sfu.ca"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D2C4BFA1-2075-4901-9E24-E41D1FDD51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9" name="Oval 5">
              <a:extLst>
                <a:ext uri="{FF2B5EF4-FFF2-40B4-BE49-F238E27FC236}">
                  <a16:creationId xmlns:a16="http://schemas.microsoft.com/office/drawing/2014/main" id="{985A7375-E3AF-4F5C-85AE-17E8832952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sp>
        <p:sp>
          <p:nvSpPr>
            <p:cNvPr id="10" name="Oval 9">
              <a:extLst>
                <a:ext uri="{FF2B5EF4-FFF2-40B4-BE49-F238E27FC236}">
                  <a16:creationId xmlns:a16="http://schemas.microsoft.com/office/drawing/2014/main" id="{F0307F65-8304-4FA8-A841-D4D7625411B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sp>
        <p:sp>
          <p:nvSpPr>
            <p:cNvPr id="11" name="Oval 5">
              <a:extLst>
                <a:ext uri="{FF2B5EF4-FFF2-40B4-BE49-F238E27FC236}">
                  <a16:creationId xmlns:a16="http://schemas.microsoft.com/office/drawing/2014/main" id="{C8B8394C-136F-4E05-A002-D93A5E79CD5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sp>
      </p:grpSp>
      <p:sp>
        <p:nvSpPr>
          <p:cNvPr id="13" name="Rectangle 12">
            <a:extLst>
              <a:ext uri="{FF2B5EF4-FFF2-40B4-BE49-F238E27FC236}">
                <a16:creationId xmlns:a16="http://schemas.microsoft.com/office/drawing/2014/main" id="{053FB2EE-284F-4C87-AB3D-BBF87A9FA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524000" y="2905934"/>
            <a:ext cx="9144000" cy="1381188"/>
          </a:xfrm>
        </p:spPr>
        <p:txBody>
          <a:bodyPr anchor="ctr">
            <a:normAutofit fontScale="90000"/>
          </a:bodyPr>
          <a:lstStyle/>
          <a:p>
            <a:r>
              <a:rPr lang="en-US" sz="4000" dirty="0">
                <a:solidFill>
                  <a:schemeClr val="bg2"/>
                </a:solidFill>
              </a:rPr>
              <a:t>I</a:t>
            </a:r>
            <a:r>
              <a:rPr lang="en-US" sz="4000" b="1" dirty="0">
                <a:solidFill>
                  <a:schemeClr val="bg2"/>
                </a:solidFill>
              </a:rPr>
              <a:t>ntro to the Internet and WWW</a:t>
            </a:r>
            <a:endParaRPr lang="en-US" sz="4000" b="1" dirty="0">
              <a:solidFill>
                <a:schemeClr val="bg2"/>
              </a:solidFill>
              <a:cs typeface="Calibri Light"/>
            </a:endParaRPr>
          </a:p>
          <a:p>
            <a:r>
              <a:rPr lang="en-US" sz="4000" b="1" dirty="0">
                <a:solidFill>
                  <a:schemeClr val="bg2"/>
                </a:solidFill>
              </a:rPr>
              <a:t>CMPT 165, Spring 2020</a:t>
            </a:r>
            <a:br>
              <a:rPr lang="en-US" sz="4000" b="1" dirty="0"/>
            </a:br>
            <a:r>
              <a:rPr lang="en-US" sz="4000" dirty="0">
                <a:solidFill>
                  <a:schemeClr val="bg2"/>
                </a:solidFill>
                <a:cs typeface="Calibri Light"/>
              </a:rPr>
              <a:t>Internet</a:t>
            </a:r>
          </a:p>
          <a:p>
            <a:endParaRPr lang="en-US" sz="4000">
              <a:solidFill>
                <a:schemeClr val="bg2"/>
              </a:solidFill>
            </a:endParaRPr>
          </a:p>
        </p:txBody>
      </p:sp>
      <p:sp>
        <p:nvSpPr>
          <p:cNvPr id="3" name="Subtitle 2"/>
          <p:cNvSpPr>
            <a:spLocks noGrp="1"/>
          </p:cNvSpPr>
          <p:nvPr>
            <p:ph type="subTitle" idx="1"/>
          </p:nvPr>
        </p:nvSpPr>
        <p:spPr>
          <a:xfrm>
            <a:off x="1524000" y="4495800"/>
            <a:ext cx="9144000" cy="762000"/>
          </a:xfrm>
        </p:spPr>
        <p:txBody>
          <a:bodyPr vert="horz" lIns="91440" tIns="45720" rIns="91440" bIns="45720" rtlCol="0">
            <a:normAutofit/>
          </a:bodyPr>
          <a:lstStyle/>
          <a:p>
            <a:r>
              <a:rPr lang="en-US" sz="1800">
                <a:ea typeface="+mn-lt"/>
                <a:cs typeface="+mn-lt"/>
              </a:rPr>
              <a:t>https://coursys.sfu.ca/2020sp-cmpt-165-d1/pages</a:t>
            </a:r>
            <a:endParaRPr lang="en-US" sz="1800"/>
          </a:p>
        </p:txBody>
      </p:sp>
    </p:spTree>
    <p:extLst>
      <p:ext uri="{BB962C8B-B14F-4D97-AF65-F5344CB8AC3E}">
        <p14:creationId xmlns:p14="http://schemas.microsoft.com/office/powerpoint/2010/main" val="385614434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ECF5954-B4B9-4B13-BD1F-AFB066DFD427}"/>
              </a:ext>
            </a:extLst>
          </p:cNvPr>
          <p:cNvSpPr>
            <a:spLocks noGrp="1"/>
          </p:cNvSpPr>
          <p:nvPr>
            <p:ph type="title"/>
          </p:nvPr>
        </p:nvSpPr>
        <p:spPr>
          <a:xfrm>
            <a:off x="1179226" y="826680"/>
            <a:ext cx="9833548" cy="1325563"/>
          </a:xfrm>
        </p:spPr>
        <p:txBody>
          <a:bodyPr>
            <a:normAutofit/>
          </a:bodyPr>
          <a:lstStyle/>
          <a:p>
            <a:pPr algn="ctr"/>
            <a:r>
              <a:rPr lang="en-US" sz="4000" cap="all" dirty="0">
                <a:solidFill>
                  <a:srgbClr val="FFFFFF"/>
                </a:solidFill>
                <a:cs typeface="Calibri Light"/>
              </a:rPr>
              <a:t>INTRO TO THE INTERNET AND WWW: http</a:t>
            </a:r>
            <a:endParaRPr lang="en-US" dirty="0"/>
          </a:p>
        </p:txBody>
      </p:sp>
      <p:sp>
        <p:nvSpPr>
          <p:cNvPr id="3" name="Content Placeholder 2">
            <a:extLst>
              <a:ext uri="{FF2B5EF4-FFF2-40B4-BE49-F238E27FC236}">
                <a16:creationId xmlns:a16="http://schemas.microsoft.com/office/drawing/2014/main" id="{3D21BD55-F0FB-4892-8FA2-31CAA28B3AAA}"/>
              </a:ext>
            </a:extLst>
          </p:cNvPr>
          <p:cNvSpPr>
            <a:spLocks noGrp="1"/>
          </p:cNvSpPr>
          <p:nvPr>
            <p:ph idx="1"/>
          </p:nvPr>
        </p:nvSpPr>
        <p:spPr>
          <a:xfrm>
            <a:off x="1107339" y="2561007"/>
            <a:ext cx="10250491" cy="3527862"/>
          </a:xfrm>
        </p:spPr>
        <p:txBody>
          <a:bodyPr vert="horz" lIns="91440" tIns="45720" rIns="91440" bIns="45720" rtlCol="0" anchor="t">
            <a:noAutofit/>
          </a:bodyPr>
          <a:lstStyle/>
          <a:p>
            <a:pPr marL="285750" indent="-285750">
              <a:lnSpc>
                <a:spcPct val="100000"/>
              </a:lnSpc>
              <a:spcBef>
                <a:spcPts val="0"/>
              </a:spcBef>
              <a:buFont typeface="Arial,Sans-Serif" panose="020B0604020202020204" pitchFamily="34" charset="0"/>
            </a:pPr>
            <a:r>
              <a:rPr lang="en-US" sz="2200" dirty="0">
                <a:cs typeface="Calibri"/>
              </a:rPr>
              <a:t>Basically, content is on the web can be accessed using HTTP. </a:t>
            </a:r>
          </a:p>
          <a:p>
            <a:pPr marL="285750" indent="-285750">
              <a:lnSpc>
                <a:spcPct val="100000"/>
              </a:lnSpc>
              <a:spcBef>
                <a:spcPts val="0"/>
              </a:spcBef>
              <a:buFont typeface="Arial,Sans-Serif" panose="020B0604020202020204" pitchFamily="34" charset="0"/>
            </a:pPr>
            <a:r>
              <a:rPr lang="en-US" sz="2200" dirty="0">
                <a:cs typeface="Calibri"/>
              </a:rPr>
              <a:t>HTTP allows transmission of ideas like give me this web page… and here is the page you requested… or I can't find that page.</a:t>
            </a:r>
            <a:endParaRPr lang="en-US" sz="2200" dirty="0">
              <a:ea typeface="+mn-lt"/>
              <a:cs typeface="+mn-lt"/>
            </a:endParaRPr>
          </a:p>
          <a:p>
            <a:pPr marL="285750" indent="-285750">
              <a:lnSpc>
                <a:spcPct val="100000"/>
              </a:lnSpc>
              <a:spcBef>
                <a:spcPts val="0"/>
              </a:spcBef>
              <a:buFont typeface="Arial,Sans-Serif" panose="020B0604020202020204" pitchFamily="34" charset="0"/>
            </a:pPr>
            <a:r>
              <a:rPr lang="en-US" sz="2200" dirty="0">
                <a:cs typeface="Calibri"/>
              </a:rPr>
              <a:t>When asking for a web page:</a:t>
            </a:r>
            <a:endParaRPr lang="en-US" sz="2200" dirty="0">
              <a:ea typeface="+mn-lt"/>
              <a:cs typeface="+mn-lt"/>
            </a:endParaRPr>
          </a:p>
          <a:p>
            <a:pPr marL="800100" lvl="1" indent="-342900">
              <a:lnSpc>
                <a:spcPct val="100000"/>
              </a:lnSpc>
              <a:spcBef>
                <a:spcPts val="0"/>
              </a:spcBef>
              <a:buAutoNum type="arabicPeriod"/>
            </a:pPr>
            <a:r>
              <a:rPr lang="en-US" sz="2200" dirty="0">
                <a:cs typeface="Calibri"/>
              </a:rPr>
              <a:t>T</a:t>
            </a:r>
            <a:r>
              <a:rPr lang="en-US" sz="2000" dirty="0">
                <a:cs typeface="Calibri"/>
              </a:rPr>
              <a:t>he web browser on your computer is acting as an </a:t>
            </a:r>
            <a:r>
              <a:rPr lang="en-US" sz="2000" b="1" dirty="0">
                <a:solidFill>
                  <a:srgbClr val="FF0000"/>
                </a:solidFill>
                <a:cs typeface="Calibri"/>
              </a:rPr>
              <a:t>internet </a:t>
            </a:r>
            <a:r>
              <a:rPr lang="en-US" sz="2000" b="1" i="1" dirty="0">
                <a:solidFill>
                  <a:srgbClr val="FF0000"/>
                </a:solidFill>
                <a:cs typeface="Calibri"/>
              </a:rPr>
              <a:t>client</a:t>
            </a:r>
            <a:r>
              <a:rPr lang="en-US" sz="2000" dirty="0">
                <a:cs typeface="Calibri"/>
              </a:rPr>
              <a:t>: it initiates the connection to the server.</a:t>
            </a:r>
            <a:endParaRPr lang="en-US" sz="2000">
              <a:ea typeface="+mn-lt"/>
              <a:cs typeface="+mn-lt"/>
            </a:endParaRPr>
          </a:p>
          <a:p>
            <a:pPr marL="800100" lvl="1" indent="-342900">
              <a:lnSpc>
                <a:spcPct val="100000"/>
              </a:lnSpc>
              <a:spcBef>
                <a:spcPts val="0"/>
              </a:spcBef>
              <a:buAutoNum type="arabicPeriod"/>
            </a:pPr>
            <a:r>
              <a:rPr lang="en-US" sz="2000" dirty="0">
                <a:cs typeface="Calibri"/>
              </a:rPr>
              <a:t>Once it connects, it makes a </a:t>
            </a:r>
            <a:r>
              <a:rPr lang="en-US" sz="2000" i="1" dirty="0">
                <a:cs typeface="Calibri"/>
              </a:rPr>
              <a:t>request</a:t>
            </a:r>
            <a:r>
              <a:rPr lang="en-US" sz="2000" dirty="0">
                <a:cs typeface="Calibri"/>
              </a:rPr>
              <a:t> for some content. </a:t>
            </a:r>
            <a:endParaRPr lang="en-US" sz="2000">
              <a:ea typeface="+mn-lt"/>
              <a:cs typeface="+mn-lt"/>
            </a:endParaRPr>
          </a:p>
          <a:p>
            <a:pPr marL="800100" lvl="1" indent="-342900">
              <a:lnSpc>
                <a:spcPct val="100000"/>
              </a:lnSpc>
              <a:spcBef>
                <a:spcPts val="0"/>
              </a:spcBef>
              <a:buAutoNum type="arabicPeriod"/>
            </a:pPr>
            <a:r>
              <a:rPr lang="en-US" sz="2000" dirty="0">
                <a:cs typeface="Calibri"/>
              </a:rPr>
              <a:t>HTTP defines how the request is encoded (in bits) so the </a:t>
            </a:r>
            <a:r>
              <a:rPr lang="en-US" sz="2000" b="1" dirty="0">
                <a:solidFill>
                  <a:srgbClr val="FF0000"/>
                </a:solidFill>
                <a:cs typeface="Calibri"/>
              </a:rPr>
              <a:t>server </a:t>
            </a:r>
            <a:r>
              <a:rPr lang="en-US" sz="2000" dirty="0">
                <a:cs typeface="Calibri"/>
              </a:rPr>
              <a:t>can understand it.</a:t>
            </a:r>
            <a:endParaRPr lang="en-US" sz="2000">
              <a:ea typeface="+mn-lt"/>
              <a:cs typeface="+mn-lt"/>
            </a:endParaRPr>
          </a:p>
          <a:p>
            <a:pPr marL="800100" lvl="1" indent="-342900">
              <a:lnSpc>
                <a:spcPct val="100000"/>
              </a:lnSpc>
              <a:spcBef>
                <a:spcPts val="0"/>
              </a:spcBef>
              <a:buAutoNum type="arabicPeriod"/>
            </a:pPr>
            <a:r>
              <a:rPr lang="en-US" sz="2000" b="1" dirty="0">
                <a:solidFill>
                  <a:srgbClr val="FF0000"/>
                </a:solidFill>
                <a:cs typeface="Calibri"/>
              </a:rPr>
              <a:t>The </a:t>
            </a:r>
            <a:r>
              <a:rPr lang="en-US" sz="2000" b="1" i="1" dirty="0">
                <a:solidFill>
                  <a:srgbClr val="FF0000"/>
                </a:solidFill>
                <a:cs typeface="Calibri"/>
              </a:rPr>
              <a:t>server</a:t>
            </a:r>
            <a:r>
              <a:rPr lang="en-US" sz="2000" dirty="0">
                <a:cs typeface="Calibri"/>
              </a:rPr>
              <a:t> refers to both another computer (like </a:t>
            </a:r>
            <a:r>
              <a:rPr lang="en-US" sz="2000" dirty="0">
                <a:cs typeface="Calibri"/>
                <a:hlinkClick r:id="rId3"/>
              </a:rPr>
              <a:t>www.sfu.ca</a:t>
            </a:r>
            <a:r>
              <a:rPr lang="en-US" sz="2000" dirty="0">
                <a:cs typeface="Calibri"/>
              </a:rPr>
              <a:t>) and the program running on it that responds to requests.</a:t>
            </a:r>
            <a:endParaRPr lang="en-US" sz="2000">
              <a:ea typeface="+mn-lt"/>
              <a:cs typeface="+mn-lt"/>
            </a:endParaRPr>
          </a:p>
          <a:p>
            <a:pPr marL="800100" lvl="1" indent="-342900">
              <a:lnSpc>
                <a:spcPct val="100000"/>
              </a:lnSpc>
              <a:spcBef>
                <a:spcPts val="0"/>
              </a:spcBef>
              <a:buAutoNum type="arabicPeriod"/>
            </a:pPr>
            <a:r>
              <a:rPr lang="en-US" sz="2000" dirty="0">
                <a:cs typeface="Calibri"/>
              </a:rPr>
              <a:t>The server will find (or generate) the requested content and send it back to the client. This is the </a:t>
            </a:r>
            <a:r>
              <a:rPr lang="en-US" sz="2000" b="1" i="1" dirty="0">
                <a:solidFill>
                  <a:srgbClr val="FF0000"/>
                </a:solidFill>
                <a:cs typeface="Calibri"/>
              </a:rPr>
              <a:t>response</a:t>
            </a:r>
            <a:r>
              <a:rPr lang="en-US" sz="2000" b="1" dirty="0">
                <a:solidFill>
                  <a:srgbClr val="FF0000"/>
                </a:solidFill>
                <a:cs typeface="Calibri"/>
              </a:rPr>
              <a:t>,</a:t>
            </a:r>
            <a:r>
              <a:rPr lang="en-US" sz="2000" dirty="0">
                <a:cs typeface="Calibri"/>
              </a:rPr>
              <a:t> also an HTTP message. The response could also be a “not found” or “redirect” or other status/ error messages.</a:t>
            </a:r>
            <a:endParaRPr lang="en-US" sz="2000">
              <a:ea typeface="+mn-lt"/>
              <a:cs typeface="+mn-lt"/>
            </a:endParaRPr>
          </a:p>
          <a:p>
            <a:endParaRPr lang="en-GB" sz="2000" dirty="0">
              <a:solidFill>
                <a:srgbClr val="000000"/>
              </a:solidFill>
              <a:cs typeface="Calibri"/>
            </a:endParaRPr>
          </a:p>
        </p:txBody>
      </p:sp>
    </p:spTree>
    <p:extLst>
      <p:ext uri="{BB962C8B-B14F-4D97-AF65-F5344CB8AC3E}">
        <p14:creationId xmlns:p14="http://schemas.microsoft.com/office/powerpoint/2010/main" val="2184569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ECF5954-B4B9-4B13-BD1F-AFB066DFD427}"/>
              </a:ext>
            </a:extLst>
          </p:cNvPr>
          <p:cNvSpPr>
            <a:spLocks noGrp="1"/>
          </p:cNvSpPr>
          <p:nvPr>
            <p:ph type="title"/>
          </p:nvPr>
        </p:nvSpPr>
        <p:spPr>
          <a:xfrm>
            <a:off x="1179226" y="826680"/>
            <a:ext cx="9833548" cy="1325563"/>
          </a:xfrm>
        </p:spPr>
        <p:txBody>
          <a:bodyPr>
            <a:normAutofit/>
          </a:bodyPr>
          <a:lstStyle/>
          <a:p>
            <a:pPr algn="ctr"/>
            <a:r>
              <a:rPr lang="en-US" sz="4000" cap="all" dirty="0">
                <a:solidFill>
                  <a:srgbClr val="FFFFFF"/>
                </a:solidFill>
                <a:cs typeface="Calibri Light"/>
              </a:rPr>
              <a:t>INTRO TO THE INTERNET AND WWW: http</a:t>
            </a:r>
            <a:endParaRPr lang="en-US" dirty="0"/>
          </a:p>
        </p:txBody>
      </p:sp>
      <p:sp>
        <p:nvSpPr>
          <p:cNvPr id="3" name="Content Placeholder 2">
            <a:extLst>
              <a:ext uri="{FF2B5EF4-FFF2-40B4-BE49-F238E27FC236}">
                <a16:creationId xmlns:a16="http://schemas.microsoft.com/office/drawing/2014/main" id="{3D21BD55-F0FB-4892-8FA2-31CAA28B3AAA}"/>
              </a:ext>
            </a:extLst>
          </p:cNvPr>
          <p:cNvSpPr>
            <a:spLocks noGrp="1"/>
          </p:cNvSpPr>
          <p:nvPr>
            <p:ph idx="1"/>
          </p:nvPr>
        </p:nvSpPr>
        <p:spPr>
          <a:xfrm>
            <a:off x="1107339" y="2561007"/>
            <a:ext cx="10250491" cy="3527862"/>
          </a:xfrm>
        </p:spPr>
        <p:txBody>
          <a:bodyPr vert="horz" lIns="91440" tIns="45720" rIns="91440" bIns="45720" rtlCol="0" anchor="t">
            <a:noAutofit/>
          </a:bodyPr>
          <a:lstStyle/>
          <a:p>
            <a:pPr>
              <a:lnSpc>
                <a:spcPct val="100000"/>
              </a:lnSpc>
              <a:spcBef>
                <a:spcPts val="0"/>
              </a:spcBef>
            </a:pPr>
            <a:r>
              <a:rPr lang="en-US" sz="2000" dirty="0">
                <a:solidFill>
                  <a:srgbClr val="000000"/>
                </a:solidFill>
                <a:latin typeface="Calibri"/>
                <a:cs typeface="Times New Roman"/>
              </a:rPr>
              <a:t>There are other things that can act as web clients (or sometimes called </a:t>
            </a:r>
            <a:r>
              <a:rPr lang="en-US" sz="2000" i="1" dirty="0">
                <a:solidFill>
                  <a:srgbClr val="000000"/>
                </a:solidFill>
                <a:latin typeface="Calibri"/>
                <a:cs typeface="Times New Roman"/>
              </a:rPr>
              <a:t>user agents</a:t>
            </a:r>
            <a:r>
              <a:rPr lang="en-US" sz="2000" dirty="0">
                <a:solidFill>
                  <a:srgbClr val="000000"/>
                </a:solidFill>
                <a:latin typeface="Calibri"/>
                <a:cs typeface="Times New Roman"/>
              </a:rPr>
              <a:t>) e.g. the Google page indexer, the HTML validator (later), other automated tools.</a:t>
            </a:r>
            <a:endParaRPr lang="en-US" sz="2000">
              <a:latin typeface="Calibri"/>
              <a:ea typeface="+mn-lt"/>
              <a:cs typeface="+mn-lt"/>
            </a:endParaRPr>
          </a:p>
          <a:p>
            <a:pPr>
              <a:lnSpc>
                <a:spcPct val="100000"/>
              </a:lnSpc>
              <a:spcBef>
                <a:spcPts val="0"/>
              </a:spcBef>
            </a:pPr>
            <a:endParaRPr lang="en-US" sz="2000" dirty="0">
              <a:solidFill>
                <a:srgbClr val="000000"/>
              </a:solidFill>
              <a:latin typeface="Calibri"/>
              <a:cs typeface="Times New Roman"/>
            </a:endParaRPr>
          </a:p>
          <a:p>
            <a:pPr>
              <a:lnSpc>
                <a:spcPct val="100000"/>
              </a:lnSpc>
              <a:spcBef>
                <a:spcPts val="0"/>
              </a:spcBef>
            </a:pPr>
            <a:r>
              <a:rPr lang="en-US" sz="2000" dirty="0">
                <a:solidFill>
                  <a:srgbClr val="000000"/>
                </a:solidFill>
                <a:latin typeface="Calibri"/>
                <a:cs typeface="Times New Roman"/>
              </a:rPr>
              <a:t>Mobile apps also often talk to a central server with HTTP, and are thus acting as web clients as well.</a:t>
            </a:r>
            <a:endParaRPr lang="en-US" sz="2000">
              <a:latin typeface="Calibri"/>
              <a:ea typeface="+mn-lt"/>
              <a:cs typeface="+mn-lt"/>
            </a:endParaRPr>
          </a:p>
          <a:p>
            <a:pPr marL="0" indent="0">
              <a:lnSpc>
                <a:spcPct val="100000"/>
              </a:lnSpc>
              <a:spcBef>
                <a:spcPts val="0"/>
              </a:spcBef>
              <a:buNone/>
            </a:pPr>
            <a:endParaRPr lang="en-US" sz="2000" dirty="0">
              <a:solidFill>
                <a:srgbClr val="000000"/>
              </a:solidFill>
              <a:latin typeface="Calibri"/>
              <a:cs typeface="Times New Roman"/>
            </a:endParaRPr>
          </a:p>
          <a:p>
            <a:pPr>
              <a:lnSpc>
                <a:spcPct val="100000"/>
              </a:lnSpc>
              <a:spcBef>
                <a:spcPts val="0"/>
              </a:spcBef>
            </a:pPr>
            <a:r>
              <a:rPr lang="en-US" sz="2000" dirty="0">
                <a:solidFill>
                  <a:srgbClr val="000000"/>
                </a:solidFill>
                <a:latin typeface="Calibri"/>
                <a:cs typeface="Times New Roman"/>
              </a:rPr>
              <a:t>HTTP requests can also be made with the HTTP</a:t>
            </a:r>
            <a:r>
              <a:rPr lang="en-US" sz="2000" b="1" dirty="0">
                <a:solidFill>
                  <a:srgbClr val="000000"/>
                </a:solidFill>
                <a:latin typeface="Calibri"/>
                <a:cs typeface="Times New Roman"/>
              </a:rPr>
              <a:t>S</a:t>
            </a:r>
            <a:r>
              <a:rPr lang="en-US" sz="2000" dirty="0">
                <a:solidFill>
                  <a:srgbClr val="000000"/>
                </a:solidFill>
                <a:latin typeface="Calibri"/>
                <a:cs typeface="Times New Roman"/>
              </a:rPr>
              <a:t> protocol. (S for secure)</a:t>
            </a:r>
            <a:endParaRPr lang="en-US" sz="2000">
              <a:latin typeface="Calibri"/>
              <a:ea typeface="+mn-lt"/>
              <a:cs typeface="+mn-lt"/>
            </a:endParaRPr>
          </a:p>
          <a:p>
            <a:pPr marL="0" indent="0">
              <a:lnSpc>
                <a:spcPct val="100000"/>
              </a:lnSpc>
              <a:spcBef>
                <a:spcPts val="0"/>
              </a:spcBef>
              <a:buNone/>
            </a:pPr>
            <a:endParaRPr lang="en-US" sz="2000" dirty="0">
              <a:solidFill>
                <a:srgbClr val="000000"/>
              </a:solidFill>
              <a:latin typeface="Calibri"/>
              <a:cs typeface="Times New Roman"/>
            </a:endParaRPr>
          </a:p>
          <a:p>
            <a:pPr>
              <a:lnSpc>
                <a:spcPct val="100000"/>
              </a:lnSpc>
              <a:spcBef>
                <a:spcPts val="0"/>
              </a:spcBef>
            </a:pPr>
            <a:r>
              <a:rPr lang="en-US" sz="2000" dirty="0">
                <a:solidFill>
                  <a:srgbClr val="000000"/>
                </a:solidFill>
                <a:latin typeface="Calibri"/>
                <a:cs typeface="Times New Roman"/>
              </a:rPr>
              <a:t>HTTPS is the same as HTTP but content is encrypted, so none of the computers between client and server can understand on the conversation.</a:t>
            </a:r>
            <a:endParaRPr lang="en-US" sz="2000">
              <a:latin typeface="Calibri"/>
              <a:ea typeface="+mn-lt"/>
              <a:cs typeface="+mn-lt"/>
            </a:endParaRPr>
          </a:p>
          <a:p>
            <a:pPr>
              <a:lnSpc>
                <a:spcPct val="100000"/>
              </a:lnSpc>
              <a:spcBef>
                <a:spcPts val="0"/>
              </a:spcBef>
            </a:pPr>
            <a:endParaRPr lang="en-US" sz="2000" dirty="0">
              <a:solidFill>
                <a:srgbClr val="000000"/>
              </a:solidFill>
              <a:latin typeface="Calibri"/>
              <a:cs typeface="Times New Roman"/>
            </a:endParaRPr>
          </a:p>
          <a:p>
            <a:pPr>
              <a:lnSpc>
                <a:spcPct val="100000"/>
              </a:lnSpc>
              <a:spcBef>
                <a:spcPts val="0"/>
              </a:spcBef>
            </a:pPr>
            <a:r>
              <a:rPr lang="en-US" sz="2000" dirty="0">
                <a:solidFill>
                  <a:srgbClr val="000000"/>
                </a:solidFill>
                <a:latin typeface="Calibri"/>
                <a:cs typeface="Times New Roman"/>
              </a:rPr>
              <a:t>The computers between the client and server can see the entire conversation go by: if it's not encrypted, they can also understand it.</a:t>
            </a:r>
          </a:p>
          <a:p>
            <a:pPr>
              <a:lnSpc>
                <a:spcPct val="100000"/>
              </a:lnSpc>
              <a:spcBef>
                <a:spcPts val="0"/>
              </a:spcBef>
            </a:pPr>
            <a:endParaRPr lang="en-US" sz="2000" dirty="0">
              <a:solidFill>
                <a:srgbClr val="000000"/>
              </a:solidFill>
              <a:latin typeface="Calibri"/>
              <a:cs typeface="Times New Roman"/>
            </a:endParaRPr>
          </a:p>
          <a:p>
            <a:pPr>
              <a:lnSpc>
                <a:spcPct val="100000"/>
              </a:lnSpc>
              <a:spcBef>
                <a:spcPts val="0"/>
              </a:spcBef>
            </a:pPr>
            <a:endParaRPr lang="en-US" sz="2000" dirty="0">
              <a:solidFill>
                <a:srgbClr val="000000"/>
              </a:solidFill>
              <a:latin typeface="Calibri"/>
              <a:cs typeface="Times New Roman"/>
            </a:endParaRPr>
          </a:p>
          <a:p>
            <a:pPr>
              <a:lnSpc>
                <a:spcPct val="100000"/>
              </a:lnSpc>
              <a:spcBef>
                <a:spcPts val="0"/>
              </a:spcBef>
            </a:pPr>
            <a:endParaRPr lang="en-US" sz="2000" dirty="0">
              <a:solidFill>
                <a:srgbClr val="000000"/>
              </a:solidFill>
              <a:cs typeface="Times New Roman"/>
            </a:endParaRPr>
          </a:p>
          <a:p>
            <a:endParaRPr lang="en-GB" sz="2000" dirty="0">
              <a:solidFill>
                <a:srgbClr val="000000"/>
              </a:solidFill>
              <a:cs typeface="Calibri"/>
            </a:endParaRPr>
          </a:p>
        </p:txBody>
      </p:sp>
    </p:spTree>
    <p:extLst>
      <p:ext uri="{BB962C8B-B14F-4D97-AF65-F5344CB8AC3E}">
        <p14:creationId xmlns:p14="http://schemas.microsoft.com/office/powerpoint/2010/main" val="1114484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ECF5954-B4B9-4B13-BD1F-AFB066DFD427}"/>
              </a:ext>
            </a:extLst>
          </p:cNvPr>
          <p:cNvSpPr>
            <a:spLocks noGrp="1"/>
          </p:cNvSpPr>
          <p:nvPr>
            <p:ph type="title"/>
          </p:nvPr>
        </p:nvSpPr>
        <p:spPr>
          <a:xfrm>
            <a:off x="1179226" y="826680"/>
            <a:ext cx="9833548" cy="1325563"/>
          </a:xfrm>
        </p:spPr>
        <p:txBody>
          <a:bodyPr>
            <a:normAutofit/>
          </a:bodyPr>
          <a:lstStyle/>
          <a:p>
            <a:pPr algn="ctr"/>
            <a:r>
              <a:rPr lang="en-US" sz="4000" cap="all" dirty="0">
                <a:solidFill>
                  <a:srgbClr val="FFFFFF"/>
                </a:solidFill>
                <a:cs typeface="Calibri Light"/>
              </a:rPr>
              <a:t>INTRO TO THE INTERNET AND WWW: </a:t>
            </a:r>
            <a:r>
              <a:rPr lang="en-US" sz="4000" cap="all" dirty="0" err="1">
                <a:solidFill>
                  <a:srgbClr val="FFFFFF"/>
                </a:solidFill>
                <a:cs typeface="Calibri Light"/>
              </a:rPr>
              <a:t>urlS</a:t>
            </a:r>
            <a:endParaRPr lang="en-US" dirty="0" err="1"/>
          </a:p>
        </p:txBody>
      </p:sp>
      <p:sp>
        <p:nvSpPr>
          <p:cNvPr id="3" name="Content Placeholder 2">
            <a:extLst>
              <a:ext uri="{FF2B5EF4-FFF2-40B4-BE49-F238E27FC236}">
                <a16:creationId xmlns:a16="http://schemas.microsoft.com/office/drawing/2014/main" id="{3D21BD55-F0FB-4892-8FA2-31CAA28B3AAA}"/>
              </a:ext>
            </a:extLst>
          </p:cNvPr>
          <p:cNvSpPr>
            <a:spLocks noGrp="1"/>
          </p:cNvSpPr>
          <p:nvPr>
            <p:ph idx="1"/>
          </p:nvPr>
        </p:nvSpPr>
        <p:spPr>
          <a:xfrm>
            <a:off x="1107339" y="2561007"/>
            <a:ext cx="10250491" cy="3527862"/>
          </a:xfrm>
        </p:spPr>
        <p:txBody>
          <a:bodyPr vert="horz" lIns="91440" tIns="45720" rIns="91440" bIns="45720" rtlCol="0" anchor="t">
            <a:noAutofit/>
          </a:bodyPr>
          <a:lstStyle/>
          <a:p>
            <a:pPr>
              <a:lnSpc>
                <a:spcPct val="100000"/>
              </a:lnSpc>
              <a:spcBef>
                <a:spcPts val="0"/>
              </a:spcBef>
            </a:pPr>
            <a:r>
              <a:rPr lang="en-US" sz="2400" b="1">
                <a:solidFill>
                  <a:srgbClr val="FF0000"/>
                </a:solidFill>
                <a:latin typeface="Calibri"/>
                <a:cs typeface="Calibri"/>
              </a:rPr>
              <a:t>A URL </a:t>
            </a:r>
            <a:r>
              <a:rPr lang="en-US" sz="2400">
                <a:latin typeface="Calibri"/>
                <a:cs typeface="Calibri"/>
              </a:rPr>
              <a:t>(Uniform Resource Locator) is the full address of a piece of content on the web. Like </a:t>
            </a:r>
            <a:r>
              <a:rPr lang="en-US" sz="2400" dirty="0">
                <a:latin typeface="Calibri"/>
                <a:cs typeface="Calibri"/>
                <a:hlinkClick r:id="rId3"/>
              </a:rPr>
              <a:t>http://www.w3.org/html/</a:t>
            </a:r>
            <a:r>
              <a:rPr lang="en-US" sz="2400">
                <a:latin typeface="Calibri"/>
                <a:cs typeface="Calibri"/>
              </a:rPr>
              <a:t>.</a:t>
            </a:r>
            <a:endParaRPr lang="en-US" sz="2400">
              <a:cs typeface="Calibri" panose="020F0502020204030204"/>
            </a:endParaRPr>
          </a:p>
          <a:p>
            <a:pPr>
              <a:lnSpc>
                <a:spcPct val="100000"/>
              </a:lnSpc>
              <a:spcBef>
                <a:spcPts val="0"/>
              </a:spcBef>
            </a:pPr>
            <a:r>
              <a:rPr lang="en-US" sz="2400" b="1">
                <a:solidFill>
                  <a:srgbClr val="FF0000"/>
                </a:solidFill>
                <a:latin typeface="Calibri"/>
                <a:cs typeface="Calibri"/>
              </a:rPr>
              <a:t>Uniform: </a:t>
            </a:r>
            <a:r>
              <a:rPr lang="en-US" sz="2400">
                <a:latin typeface="Calibri"/>
                <a:cs typeface="Calibri"/>
              </a:rPr>
              <a:t>a URL works from anywhere, </a:t>
            </a:r>
            <a:endParaRPr lang="en-US" sz="2400" dirty="0">
              <a:ea typeface="+mn-lt"/>
              <a:cs typeface="+mn-lt"/>
            </a:endParaRPr>
          </a:p>
          <a:p>
            <a:pPr>
              <a:lnSpc>
                <a:spcPct val="100000"/>
              </a:lnSpc>
              <a:spcBef>
                <a:spcPts val="0"/>
              </a:spcBef>
            </a:pPr>
            <a:r>
              <a:rPr lang="en-US" sz="2400" b="1">
                <a:solidFill>
                  <a:srgbClr val="FF0000"/>
                </a:solidFill>
                <a:latin typeface="Calibri"/>
                <a:cs typeface="Calibri"/>
              </a:rPr>
              <a:t>Resource:</a:t>
            </a:r>
            <a:r>
              <a:rPr lang="en-US" sz="2400">
                <a:latin typeface="Calibri"/>
                <a:cs typeface="Calibri"/>
              </a:rPr>
              <a:t> a piece of content that is accessible at a URL. Could be an HTML page, or image, or any other content.</a:t>
            </a:r>
            <a:endParaRPr lang="en-US" sz="2400" dirty="0">
              <a:ea typeface="+mn-lt"/>
              <a:cs typeface="+mn-lt"/>
            </a:endParaRPr>
          </a:p>
          <a:p>
            <a:pPr>
              <a:lnSpc>
                <a:spcPct val="100000"/>
              </a:lnSpc>
              <a:spcBef>
                <a:spcPts val="0"/>
              </a:spcBef>
            </a:pPr>
            <a:r>
              <a:rPr lang="en-US" sz="2400" b="1">
                <a:solidFill>
                  <a:srgbClr val="FF0000"/>
                </a:solidFill>
                <a:latin typeface="Calibri"/>
                <a:cs typeface="Calibri"/>
              </a:rPr>
              <a:t>Locator:</a:t>
            </a:r>
            <a:r>
              <a:rPr lang="en-US" sz="2400">
                <a:latin typeface="Calibri"/>
                <a:cs typeface="Calibri"/>
              </a:rPr>
              <a:t> it's used to actually find (and request) the resource.</a:t>
            </a:r>
            <a:endParaRPr lang="en-US" sz="2400">
              <a:cs typeface="Calibri"/>
            </a:endParaRPr>
          </a:p>
          <a:p>
            <a:pPr>
              <a:lnSpc>
                <a:spcPct val="100000"/>
              </a:lnSpc>
              <a:spcBef>
                <a:spcPts val="0"/>
              </a:spcBef>
            </a:pPr>
            <a:r>
              <a:rPr lang="en-US" sz="2400">
                <a:cs typeface="Calibri"/>
              </a:rPr>
              <a:t>The basic parts of a URL:</a:t>
            </a:r>
            <a:endParaRPr lang="en-US" sz="2400" dirty="0">
              <a:ea typeface="+mn-lt"/>
              <a:cs typeface="+mn-lt"/>
            </a:endParaRPr>
          </a:p>
          <a:p>
            <a:pPr>
              <a:lnSpc>
                <a:spcPct val="100000"/>
              </a:lnSpc>
              <a:spcBef>
                <a:spcPts val="0"/>
              </a:spcBef>
            </a:pPr>
            <a:endParaRPr lang="en-US" sz="2400" dirty="0">
              <a:ea typeface="+mn-lt"/>
              <a:cs typeface="+mn-lt"/>
            </a:endParaRPr>
          </a:p>
          <a:p>
            <a:pPr>
              <a:lnSpc>
                <a:spcPct val="100000"/>
              </a:lnSpc>
              <a:spcBef>
                <a:spcPts val="0"/>
              </a:spcBef>
            </a:pPr>
            <a:endParaRPr lang="en-US" sz="2400" dirty="0">
              <a:solidFill>
                <a:srgbClr val="000000"/>
              </a:solidFill>
              <a:cs typeface="Calibri"/>
            </a:endParaRPr>
          </a:p>
          <a:p>
            <a:pPr>
              <a:lnSpc>
                <a:spcPct val="100000"/>
              </a:lnSpc>
              <a:spcBef>
                <a:spcPts val="0"/>
              </a:spcBef>
            </a:pPr>
            <a:endParaRPr lang="en-US" sz="2400" dirty="0">
              <a:solidFill>
                <a:srgbClr val="000000"/>
              </a:solidFill>
              <a:cs typeface="Calibri"/>
            </a:endParaRPr>
          </a:p>
          <a:p>
            <a:pPr>
              <a:lnSpc>
                <a:spcPct val="100000"/>
              </a:lnSpc>
              <a:spcBef>
                <a:spcPts val="0"/>
              </a:spcBef>
            </a:pPr>
            <a:endParaRPr lang="en-US" sz="2400" dirty="0">
              <a:solidFill>
                <a:srgbClr val="000000"/>
              </a:solidFill>
              <a:cs typeface="Calibri"/>
            </a:endParaRPr>
          </a:p>
          <a:p>
            <a:pPr>
              <a:lnSpc>
                <a:spcPct val="100000"/>
              </a:lnSpc>
              <a:spcBef>
                <a:spcPts val="0"/>
              </a:spcBef>
            </a:pPr>
            <a:endParaRPr lang="en-US" sz="2400" dirty="0">
              <a:solidFill>
                <a:srgbClr val="000000"/>
              </a:solidFill>
              <a:cs typeface="Times New Roman"/>
            </a:endParaRPr>
          </a:p>
          <a:p>
            <a:pPr>
              <a:lnSpc>
                <a:spcPct val="100000"/>
              </a:lnSpc>
              <a:spcBef>
                <a:spcPts val="0"/>
              </a:spcBef>
            </a:pPr>
            <a:endParaRPr lang="en-US" sz="2400" dirty="0">
              <a:solidFill>
                <a:srgbClr val="000000"/>
              </a:solidFill>
              <a:cs typeface="Times New Roman"/>
            </a:endParaRPr>
          </a:p>
          <a:p>
            <a:endParaRPr lang="en-GB" sz="2400" dirty="0">
              <a:solidFill>
                <a:srgbClr val="000000"/>
              </a:solidFill>
              <a:cs typeface="Calibri"/>
            </a:endParaRPr>
          </a:p>
        </p:txBody>
      </p:sp>
      <p:pic>
        <p:nvPicPr>
          <p:cNvPr id="4" name="Picture 4" descr="A close up of a logo&#10;&#10;Description generated with very high confidence">
            <a:extLst>
              <a:ext uri="{FF2B5EF4-FFF2-40B4-BE49-F238E27FC236}">
                <a16:creationId xmlns:a16="http://schemas.microsoft.com/office/drawing/2014/main" id="{2D83B819-3E75-43EA-B2BB-F40CB8A7BFE2}"/>
              </a:ext>
            </a:extLst>
          </p:cNvPr>
          <p:cNvPicPr>
            <a:picLocks noChangeAspect="1"/>
          </p:cNvPicPr>
          <p:nvPr/>
        </p:nvPicPr>
        <p:blipFill>
          <a:blip r:embed="rId4"/>
          <a:stretch>
            <a:fillRect/>
          </a:stretch>
        </p:blipFill>
        <p:spPr>
          <a:xfrm>
            <a:off x="2697192" y="5482687"/>
            <a:ext cx="6380671" cy="1169116"/>
          </a:xfrm>
          <a:prstGeom prst="rect">
            <a:avLst/>
          </a:prstGeom>
        </p:spPr>
      </p:pic>
    </p:spTree>
    <p:extLst>
      <p:ext uri="{BB962C8B-B14F-4D97-AF65-F5344CB8AC3E}">
        <p14:creationId xmlns:p14="http://schemas.microsoft.com/office/powerpoint/2010/main" val="1332979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ECF5954-B4B9-4B13-BD1F-AFB066DFD427}"/>
              </a:ext>
            </a:extLst>
          </p:cNvPr>
          <p:cNvSpPr>
            <a:spLocks noGrp="1"/>
          </p:cNvSpPr>
          <p:nvPr>
            <p:ph type="title"/>
          </p:nvPr>
        </p:nvSpPr>
        <p:spPr>
          <a:xfrm>
            <a:off x="1179226" y="826680"/>
            <a:ext cx="9833548" cy="1325563"/>
          </a:xfrm>
        </p:spPr>
        <p:txBody>
          <a:bodyPr>
            <a:normAutofit/>
          </a:bodyPr>
          <a:lstStyle/>
          <a:p>
            <a:pPr algn="ctr"/>
            <a:r>
              <a:rPr lang="en-US" sz="4000" cap="all" dirty="0">
                <a:solidFill>
                  <a:srgbClr val="FFFFFF"/>
                </a:solidFill>
                <a:ea typeface="+mj-lt"/>
                <a:cs typeface="+mj-lt"/>
              </a:rPr>
              <a:t>INTRO TO THE INTERNET AND WWW:</a:t>
            </a:r>
            <a:r>
              <a:rPr lang="en-US" sz="4000" cap="all" dirty="0">
                <a:solidFill>
                  <a:srgbClr val="FFFFFF"/>
                </a:solidFill>
                <a:cs typeface="Calibri Light"/>
              </a:rPr>
              <a:t> </a:t>
            </a:r>
            <a:r>
              <a:rPr lang="en-US" sz="4000" cap="all" err="1">
                <a:solidFill>
                  <a:srgbClr val="FFFFFF"/>
                </a:solidFill>
                <a:cs typeface="Calibri Light"/>
              </a:rPr>
              <a:t>urlS</a:t>
            </a:r>
            <a:endParaRPr lang="en-US" err="1">
              <a:cs typeface="Calibri Light"/>
            </a:endParaRPr>
          </a:p>
        </p:txBody>
      </p:sp>
      <p:sp>
        <p:nvSpPr>
          <p:cNvPr id="3" name="Content Placeholder 2">
            <a:extLst>
              <a:ext uri="{FF2B5EF4-FFF2-40B4-BE49-F238E27FC236}">
                <a16:creationId xmlns:a16="http://schemas.microsoft.com/office/drawing/2014/main" id="{3D21BD55-F0FB-4892-8FA2-31CAA28B3AAA}"/>
              </a:ext>
            </a:extLst>
          </p:cNvPr>
          <p:cNvSpPr>
            <a:spLocks noGrp="1"/>
          </p:cNvSpPr>
          <p:nvPr>
            <p:ph idx="1"/>
          </p:nvPr>
        </p:nvSpPr>
        <p:spPr>
          <a:xfrm>
            <a:off x="1078585" y="3610554"/>
            <a:ext cx="10926226" cy="2794617"/>
          </a:xfrm>
        </p:spPr>
        <p:txBody>
          <a:bodyPr vert="horz" lIns="91440" tIns="45720" rIns="91440" bIns="45720" rtlCol="0" anchor="t">
            <a:noAutofit/>
          </a:bodyPr>
          <a:lstStyle/>
          <a:p>
            <a:pPr>
              <a:lnSpc>
                <a:spcPct val="100000"/>
              </a:lnSpc>
              <a:spcBef>
                <a:spcPts val="0"/>
              </a:spcBef>
            </a:pPr>
            <a:r>
              <a:rPr lang="en-US" sz="2200" b="1">
                <a:solidFill>
                  <a:srgbClr val="FF0000"/>
                </a:solidFill>
                <a:ea typeface="+mn-lt"/>
                <a:cs typeface="+mn-lt"/>
              </a:rPr>
              <a:t>The </a:t>
            </a:r>
            <a:r>
              <a:rPr lang="en-US" sz="2200" b="1" i="1">
                <a:solidFill>
                  <a:srgbClr val="FF0000"/>
                </a:solidFill>
                <a:ea typeface="+mn-lt"/>
                <a:cs typeface="+mn-lt"/>
              </a:rPr>
              <a:t>scheme</a:t>
            </a:r>
            <a:r>
              <a:rPr lang="en-US" sz="2200" dirty="0">
                <a:solidFill>
                  <a:srgbClr val="54585A"/>
                </a:solidFill>
                <a:ea typeface="+mn-lt"/>
                <a:cs typeface="+mn-lt"/>
              </a:rPr>
              <a:t> </a:t>
            </a:r>
            <a:r>
              <a:rPr lang="en-US" sz="2200">
                <a:ea typeface="+mn-lt"/>
                <a:cs typeface="+mn-lt"/>
              </a:rPr>
              <a:t>indicates the protocol that will be used:  </a:t>
            </a:r>
            <a:endParaRPr lang="en-US" sz="2200">
              <a:cs typeface="Calibri" panose="020F0502020204030204"/>
            </a:endParaRPr>
          </a:p>
          <a:p>
            <a:pPr lvl="1">
              <a:lnSpc>
                <a:spcPct val="100000"/>
              </a:lnSpc>
              <a:spcBef>
                <a:spcPts val="0"/>
              </a:spcBef>
            </a:pPr>
            <a:r>
              <a:rPr lang="en-US" sz="2000">
                <a:solidFill>
                  <a:srgbClr val="FF0000"/>
                </a:solidFill>
                <a:ea typeface="+mn-lt"/>
                <a:cs typeface="+mn-lt"/>
              </a:rPr>
              <a:t>Examples: </a:t>
            </a:r>
            <a:r>
              <a:rPr lang="en-US" sz="2000" dirty="0">
                <a:solidFill>
                  <a:srgbClr val="FF0000"/>
                </a:solidFill>
                <a:ea typeface="+mn-lt"/>
                <a:cs typeface="+mn-lt"/>
              </a:rPr>
              <a:t> </a:t>
            </a:r>
          </a:p>
          <a:p>
            <a:pPr lvl="2">
              <a:lnSpc>
                <a:spcPct val="100000"/>
              </a:lnSpc>
              <a:spcBef>
                <a:spcPts val="0"/>
              </a:spcBef>
            </a:pPr>
            <a:r>
              <a:rPr lang="en-US" sz="1800">
                <a:ea typeface="+mn-lt"/>
                <a:cs typeface="+mn-lt"/>
              </a:rPr>
              <a:t>http, and https, URLs refer to web content. </a:t>
            </a:r>
          </a:p>
          <a:p>
            <a:pPr lvl="2">
              <a:lnSpc>
                <a:spcPct val="100000"/>
              </a:lnSpc>
              <a:spcBef>
                <a:spcPts val="0"/>
              </a:spcBef>
            </a:pPr>
            <a:r>
              <a:rPr lang="en-US" sz="1800">
                <a:ea typeface="+mn-lt"/>
                <a:cs typeface="+mn-lt"/>
              </a:rPr>
              <a:t>mailto: for indicating an email address,  </a:t>
            </a:r>
          </a:p>
          <a:p>
            <a:pPr lvl="2">
              <a:lnSpc>
                <a:spcPct val="100000"/>
              </a:lnSpc>
              <a:spcBef>
                <a:spcPts val="0"/>
              </a:spcBef>
            </a:pPr>
            <a:r>
              <a:rPr lang="en-US" sz="1800">
                <a:ea typeface="+mn-lt"/>
                <a:cs typeface="+mn-lt"/>
              </a:rPr>
              <a:t>sftp: for a secure file transfer,  </a:t>
            </a:r>
          </a:p>
          <a:p>
            <a:pPr lvl="2">
              <a:lnSpc>
                <a:spcPct val="100000"/>
              </a:lnSpc>
              <a:spcBef>
                <a:spcPts val="0"/>
              </a:spcBef>
            </a:pPr>
            <a:r>
              <a:rPr lang="en-US" sz="1800">
                <a:ea typeface="+mn-lt"/>
                <a:cs typeface="+mn-lt"/>
              </a:rPr>
              <a:t>smb: for a Windows file share. </a:t>
            </a:r>
          </a:p>
          <a:p>
            <a:pPr lvl="2">
              <a:lnSpc>
                <a:spcPct val="100000"/>
              </a:lnSpc>
              <a:spcBef>
                <a:spcPts val="0"/>
              </a:spcBef>
            </a:pPr>
            <a:r>
              <a:rPr lang="en-US" sz="1800">
                <a:ea typeface="+mn-lt"/>
                <a:cs typeface="+mn-lt"/>
              </a:rPr>
              <a:t>Each implies a different protocol but is a way to refer to (and locate) a specific piece of content. </a:t>
            </a:r>
          </a:p>
          <a:p>
            <a:pPr>
              <a:lnSpc>
                <a:spcPct val="100000"/>
              </a:lnSpc>
              <a:spcBef>
                <a:spcPts val="0"/>
              </a:spcBef>
            </a:pPr>
            <a:r>
              <a:rPr lang="en-US" sz="2200" b="1">
                <a:solidFill>
                  <a:srgbClr val="FF0000"/>
                </a:solidFill>
                <a:ea typeface="+mn-lt"/>
                <a:cs typeface="+mn-lt"/>
              </a:rPr>
              <a:t>The </a:t>
            </a:r>
            <a:r>
              <a:rPr lang="en-US" sz="2200" b="1" i="1">
                <a:solidFill>
                  <a:srgbClr val="FF0000"/>
                </a:solidFill>
                <a:ea typeface="+mn-lt"/>
                <a:cs typeface="+mn-lt"/>
              </a:rPr>
              <a:t>server</a:t>
            </a:r>
            <a:r>
              <a:rPr lang="en-US" sz="2200">
                <a:ea typeface="+mn-lt"/>
                <a:cs typeface="+mn-lt"/>
              </a:rPr>
              <a:t> (or </a:t>
            </a:r>
            <a:r>
              <a:rPr lang="en-US" sz="2200" i="1">
                <a:ea typeface="+mn-lt"/>
                <a:cs typeface="+mn-lt"/>
              </a:rPr>
              <a:t>host name</a:t>
            </a:r>
            <a:r>
              <a:rPr lang="en-US" sz="2200">
                <a:ea typeface="+mn-lt"/>
                <a:cs typeface="+mn-lt"/>
              </a:rPr>
              <a:t>) is the name of the computer acting as the server: the one that will be contacted with the request.</a:t>
            </a:r>
          </a:p>
          <a:p>
            <a:pPr>
              <a:lnSpc>
                <a:spcPct val="100000"/>
              </a:lnSpc>
              <a:spcBef>
                <a:spcPts val="0"/>
              </a:spcBef>
            </a:pPr>
            <a:r>
              <a:rPr lang="en-US" sz="2200" b="1">
                <a:solidFill>
                  <a:srgbClr val="FF0000"/>
                </a:solidFill>
                <a:ea typeface="+mn-lt"/>
                <a:cs typeface="+mn-lt"/>
              </a:rPr>
              <a:t>The</a:t>
            </a:r>
            <a:r>
              <a:rPr lang="en-US" sz="2200" b="1" i="1">
                <a:solidFill>
                  <a:srgbClr val="FF0000"/>
                </a:solidFill>
                <a:ea typeface="+mn-lt"/>
                <a:cs typeface="+mn-lt"/>
              </a:rPr>
              <a:t> path</a:t>
            </a:r>
            <a:r>
              <a:rPr lang="en-US" sz="2200">
                <a:ea typeface="+mn-lt"/>
                <a:cs typeface="+mn-lt"/>
              </a:rPr>
              <a:t> indicates which page on the server we're referring to.</a:t>
            </a:r>
            <a:endParaRPr lang="en-US" sz="2200">
              <a:cs typeface="Calibri"/>
            </a:endParaRPr>
          </a:p>
          <a:p>
            <a:pPr>
              <a:lnSpc>
                <a:spcPct val="100000"/>
              </a:lnSpc>
              <a:spcBef>
                <a:spcPts val="0"/>
              </a:spcBef>
            </a:pPr>
            <a:endParaRPr lang="en-US" sz="2400" dirty="0">
              <a:ea typeface="+mn-lt"/>
              <a:cs typeface="+mn-lt"/>
            </a:endParaRPr>
          </a:p>
          <a:p>
            <a:pPr>
              <a:lnSpc>
                <a:spcPct val="100000"/>
              </a:lnSpc>
              <a:spcBef>
                <a:spcPts val="0"/>
              </a:spcBef>
            </a:pPr>
            <a:endParaRPr lang="en-US" sz="2400" dirty="0">
              <a:ea typeface="+mn-lt"/>
              <a:cs typeface="+mn-lt"/>
            </a:endParaRPr>
          </a:p>
          <a:p>
            <a:pPr>
              <a:lnSpc>
                <a:spcPct val="100000"/>
              </a:lnSpc>
              <a:spcBef>
                <a:spcPts val="0"/>
              </a:spcBef>
            </a:pPr>
            <a:endParaRPr lang="en-US" sz="2400" dirty="0">
              <a:solidFill>
                <a:srgbClr val="000000"/>
              </a:solidFill>
              <a:cs typeface="Calibri"/>
            </a:endParaRPr>
          </a:p>
          <a:p>
            <a:pPr>
              <a:lnSpc>
                <a:spcPct val="100000"/>
              </a:lnSpc>
              <a:spcBef>
                <a:spcPts val="0"/>
              </a:spcBef>
            </a:pPr>
            <a:endParaRPr lang="en-US" sz="2400" dirty="0">
              <a:solidFill>
                <a:srgbClr val="000000"/>
              </a:solidFill>
              <a:cs typeface="Calibri"/>
            </a:endParaRPr>
          </a:p>
          <a:p>
            <a:pPr>
              <a:lnSpc>
                <a:spcPct val="100000"/>
              </a:lnSpc>
              <a:spcBef>
                <a:spcPts val="0"/>
              </a:spcBef>
            </a:pPr>
            <a:endParaRPr lang="en-US" sz="2400" dirty="0">
              <a:solidFill>
                <a:srgbClr val="000000"/>
              </a:solidFill>
              <a:cs typeface="Times New Roman"/>
            </a:endParaRPr>
          </a:p>
          <a:p>
            <a:pPr>
              <a:lnSpc>
                <a:spcPct val="100000"/>
              </a:lnSpc>
              <a:spcBef>
                <a:spcPts val="0"/>
              </a:spcBef>
            </a:pPr>
            <a:endParaRPr lang="en-US" sz="2400" dirty="0">
              <a:solidFill>
                <a:srgbClr val="000000"/>
              </a:solidFill>
              <a:cs typeface="Times New Roman"/>
            </a:endParaRPr>
          </a:p>
          <a:p>
            <a:endParaRPr lang="en-GB" sz="2400" dirty="0">
              <a:solidFill>
                <a:srgbClr val="000000"/>
              </a:solidFill>
              <a:cs typeface="Calibri"/>
            </a:endParaRPr>
          </a:p>
        </p:txBody>
      </p:sp>
      <p:pic>
        <p:nvPicPr>
          <p:cNvPr id="5" name="Picture 7" descr="A close up of a logo&#10;&#10;Description generated with very high confidence">
            <a:extLst>
              <a:ext uri="{FF2B5EF4-FFF2-40B4-BE49-F238E27FC236}">
                <a16:creationId xmlns:a16="http://schemas.microsoft.com/office/drawing/2014/main" id="{19C96C3F-B1B1-4023-9329-6FB71C6A7A12}"/>
              </a:ext>
            </a:extLst>
          </p:cNvPr>
          <p:cNvPicPr>
            <a:picLocks noChangeAspect="1"/>
          </p:cNvPicPr>
          <p:nvPr/>
        </p:nvPicPr>
        <p:blipFill>
          <a:blip r:embed="rId3"/>
          <a:stretch>
            <a:fillRect/>
          </a:stretch>
        </p:blipFill>
        <p:spPr>
          <a:xfrm>
            <a:off x="3341400" y="2571600"/>
            <a:ext cx="6056055" cy="1081676"/>
          </a:xfrm>
          <a:prstGeom prst="rect">
            <a:avLst/>
          </a:prstGeom>
        </p:spPr>
      </p:pic>
    </p:spTree>
    <p:extLst>
      <p:ext uri="{BB962C8B-B14F-4D97-AF65-F5344CB8AC3E}">
        <p14:creationId xmlns:p14="http://schemas.microsoft.com/office/powerpoint/2010/main" val="3074704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284A3B2-32C2-48FF-B142-28BA4CA2B778}"/>
              </a:ext>
            </a:extLst>
          </p:cNvPr>
          <p:cNvSpPr>
            <a:spLocks noGrp="1"/>
          </p:cNvSpPr>
          <p:nvPr>
            <p:ph type="title"/>
          </p:nvPr>
        </p:nvSpPr>
        <p:spPr>
          <a:xfrm>
            <a:off x="1179226" y="826680"/>
            <a:ext cx="9833548" cy="1325563"/>
          </a:xfrm>
        </p:spPr>
        <p:txBody>
          <a:bodyPr>
            <a:normAutofit/>
          </a:bodyPr>
          <a:lstStyle/>
          <a:p>
            <a:pPr algn="ctr"/>
            <a:r>
              <a:rPr lang="en-US" sz="4000" cap="all">
                <a:solidFill>
                  <a:srgbClr val="FFFFFF"/>
                </a:solidFill>
                <a:ea typeface="+mj-lt"/>
                <a:cs typeface="+mj-lt"/>
              </a:rPr>
              <a:t>INTRO TO THE INTERNET AND WWW:</a:t>
            </a:r>
            <a:r>
              <a:rPr lang="en-US" sz="4000" cap="all" dirty="0">
                <a:solidFill>
                  <a:schemeClr val="bg1"/>
                </a:solidFill>
                <a:ea typeface="+mj-lt"/>
                <a:cs typeface="+mj-lt"/>
              </a:rPr>
              <a:t> </a:t>
            </a:r>
            <a:r>
              <a:rPr lang="en-US" sz="4000">
                <a:solidFill>
                  <a:schemeClr val="bg1"/>
                </a:solidFill>
                <a:ea typeface="+mj-lt"/>
                <a:cs typeface="+mj-lt"/>
              </a:rPr>
              <a:t>HTML, CSS, JavaScript</a:t>
            </a:r>
            <a:endParaRPr lang="en-US">
              <a:solidFill>
                <a:schemeClr val="bg1"/>
              </a:solidFill>
              <a:cs typeface="Calibri Light"/>
            </a:endParaRPr>
          </a:p>
        </p:txBody>
      </p:sp>
      <p:sp>
        <p:nvSpPr>
          <p:cNvPr id="3" name="Content Placeholder 2">
            <a:extLst>
              <a:ext uri="{FF2B5EF4-FFF2-40B4-BE49-F238E27FC236}">
                <a16:creationId xmlns:a16="http://schemas.microsoft.com/office/drawing/2014/main" id="{93539DCA-5D12-4F73-9681-9E9DA03E115D}"/>
              </a:ext>
            </a:extLst>
          </p:cNvPr>
          <p:cNvSpPr>
            <a:spLocks noGrp="1"/>
          </p:cNvSpPr>
          <p:nvPr>
            <p:ph idx="1"/>
          </p:nvPr>
        </p:nvSpPr>
        <p:spPr>
          <a:xfrm>
            <a:off x="1121717" y="2762291"/>
            <a:ext cx="9833548" cy="3671636"/>
          </a:xfrm>
        </p:spPr>
        <p:txBody>
          <a:bodyPr vert="horz" lIns="91440" tIns="45720" rIns="91440" bIns="45720" rtlCol="0" anchor="t">
            <a:noAutofit/>
          </a:bodyPr>
          <a:lstStyle/>
          <a:p>
            <a:r>
              <a:rPr lang="en-US" sz="2400" dirty="0">
                <a:solidFill>
                  <a:srgbClr val="54585A"/>
                </a:solidFill>
                <a:cs typeface="Calibri"/>
              </a:rPr>
              <a:t> </a:t>
            </a:r>
            <a:r>
              <a:rPr lang="en-US" sz="2400">
                <a:cs typeface="Calibri"/>
              </a:rPr>
              <a:t>They are the three technologies that make web pages work:</a:t>
            </a:r>
            <a:endParaRPr lang="en-US" sz="2400">
              <a:ea typeface="+mn-lt"/>
              <a:cs typeface="+mn-lt"/>
            </a:endParaRPr>
          </a:p>
          <a:p>
            <a:pPr marL="742950" lvl="1" indent="-285750">
              <a:lnSpc>
                <a:spcPct val="100000"/>
              </a:lnSpc>
              <a:spcBef>
                <a:spcPts val="0"/>
              </a:spcBef>
              <a:buFont typeface="Arial,Sans-Serif" panose="020B0604020202020204" pitchFamily="34" charset="0"/>
            </a:pPr>
            <a:r>
              <a:rPr lang="en-US" sz="2200" b="1" i="1">
                <a:solidFill>
                  <a:srgbClr val="FF0000"/>
                </a:solidFill>
                <a:cs typeface="Calibri"/>
              </a:rPr>
              <a:t>HTML</a:t>
            </a:r>
            <a:r>
              <a:rPr lang="en-US" sz="2200" b="1">
                <a:solidFill>
                  <a:srgbClr val="FF0000"/>
                </a:solidFill>
                <a:cs typeface="Calibri"/>
              </a:rPr>
              <a:t>:</a:t>
            </a:r>
            <a:r>
              <a:rPr lang="en-US" sz="2200" b="1" dirty="0">
                <a:solidFill>
                  <a:srgbClr val="FF0000"/>
                </a:solidFill>
                <a:cs typeface="Calibri"/>
              </a:rPr>
              <a:t> </a:t>
            </a:r>
            <a:r>
              <a:rPr lang="en-US" sz="2200">
                <a:cs typeface="Calibri"/>
              </a:rPr>
              <a:t>HyperText Markup Language.</a:t>
            </a:r>
          </a:p>
          <a:p>
            <a:pPr marL="1200150" lvl="2">
              <a:lnSpc>
                <a:spcPct val="100000"/>
              </a:lnSpc>
              <a:spcBef>
                <a:spcPts val="0"/>
              </a:spcBef>
              <a:buFont typeface="Arial,Sans-Serif" panose="020B0604020202020204" pitchFamily="34" charset="0"/>
            </a:pPr>
            <a:r>
              <a:rPr lang="en-US">
                <a:cs typeface="Calibri"/>
              </a:rPr>
              <a:t>HTML is how the </a:t>
            </a:r>
            <a:r>
              <a:rPr lang="en-US" i="1">
                <a:cs typeface="Calibri"/>
              </a:rPr>
              <a:t>content</a:t>
            </a:r>
            <a:r>
              <a:rPr lang="en-US">
                <a:cs typeface="Calibri"/>
              </a:rPr>
              <a:t> of web pages is specified. It contains headings, paragraphs, lists, etc… but nothing about what those pieces of content look like.</a:t>
            </a:r>
            <a:endParaRPr lang="en-US">
              <a:ea typeface="+mn-lt"/>
              <a:cs typeface="+mn-lt"/>
            </a:endParaRPr>
          </a:p>
          <a:p>
            <a:pPr marL="742950" lvl="1" indent="-285750">
              <a:lnSpc>
                <a:spcPct val="100000"/>
              </a:lnSpc>
              <a:spcBef>
                <a:spcPts val="0"/>
              </a:spcBef>
              <a:buFont typeface="Arial,Sans-Serif" panose="020B0604020202020204" pitchFamily="34" charset="0"/>
            </a:pPr>
            <a:r>
              <a:rPr lang="en-US" sz="2200" b="1" i="1">
                <a:solidFill>
                  <a:srgbClr val="FF0000"/>
                </a:solidFill>
                <a:cs typeface="Calibri"/>
              </a:rPr>
              <a:t>CSS: </a:t>
            </a:r>
            <a:r>
              <a:rPr lang="en-US" sz="2200">
                <a:cs typeface="Calibri"/>
              </a:rPr>
              <a:t>Cascading Style Sheets.</a:t>
            </a:r>
            <a:endParaRPr lang="en-US">
              <a:cs typeface="Calibri"/>
            </a:endParaRPr>
          </a:p>
          <a:p>
            <a:pPr marL="1200150" lvl="2">
              <a:lnSpc>
                <a:spcPct val="100000"/>
              </a:lnSpc>
              <a:spcBef>
                <a:spcPts val="0"/>
              </a:spcBef>
              <a:buFont typeface="Arial,Sans-Serif" panose="020B0604020202020204" pitchFamily="34" charset="0"/>
            </a:pPr>
            <a:r>
              <a:rPr lang="en-US">
                <a:cs typeface="Calibri"/>
              </a:rPr>
              <a:t>CSS is used to indicate the </a:t>
            </a:r>
            <a:r>
              <a:rPr lang="en-US" i="1">
                <a:cs typeface="Calibri"/>
              </a:rPr>
              <a:t>appearance</a:t>
            </a:r>
            <a:r>
              <a:rPr lang="en-US">
                <a:cs typeface="Calibri"/>
              </a:rPr>
              <a:t> of HTML content on the screen.</a:t>
            </a:r>
          </a:p>
          <a:p>
            <a:pPr marL="1200150" lvl="2">
              <a:lnSpc>
                <a:spcPct val="100000"/>
              </a:lnSpc>
              <a:spcBef>
                <a:spcPts val="0"/>
              </a:spcBef>
              <a:buFont typeface="Arial,Sans-Serif" panose="020B0604020202020204" pitchFamily="34" charset="0"/>
            </a:pPr>
            <a:r>
              <a:rPr lang="en-US">
                <a:cs typeface="Calibri"/>
              </a:rPr>
              <a:t>e.g. it can express things like headings are twice as big as other text, bold, and centred.</a:t>
            </a:r>
            <a:endParaRPr lang="en-US">
              <a:ea typeface="+mn-lt"/>
              <a:cs typeface="+mn-lt"/>
            </a:endParaRPr>
          </a:p>
          <a:p>
            <a:pPr marL="742950" lvl="1" indent="-285750">
              <a:lnSpc>
                <a:spcPct val="100000"/>
              </a:lnSpc>
              <a:spcBef>
                <a:spcPts val="0"/>
              </a:spcBef>
              <a:buFont typeface="Arial,Sans-Serif" panose="020B0604020202020204" pitchFamily="34" charset="0"/>
            </a:pPr>
            <a:r>
              <a:rPr lang="en-US" sz="2200" b="1" i="1">
                <a:solidFill>
                  <a:srgbClr val="FF0000"/>
                </a:solidFill>
                <a:cs typeface="Calibri"/>
              </a:rPr>
              <a:t>JavaScript </a:t>
            </a:r>
            <a:r>
              <a:rPr lang="en-US" sz="2200">
                <a:cs typeface="Calibri"/>
              </a:rPr>
              <a:t>is a programming languaged used to indicate </a:t>
            </a:r>
            <a:r>
              <a:rPr lang="en-US" sz="2200" i="1">
                <a:cs typeface="Calibri"/>
              </a:rPr>
              <a:t>behaviour</a:t>
            </a:r>
            <a:r>
              <a:rPr lang="en-US" sz="2200">
                <a:cs typeface="Calibri"/>
              </a:rPr>
              <a:t> of parts of the page.</a:t>
            </a:r>
            <a:endParaRPr lang="en-US" sz="2200">
              <a:ea typeface="+mn-lt"/>
              <a:cs typeface="+mn-lt"/>
            </a:endParaRPr>
          </a:p>
          <a:p>
            <a:pPr lvl="2">
              <a:lnSpc>
                <a:spcPct val="100000"/>
              </a:lnSpc>
              <a:spcBef>
                <a:spcPts val="0"/>
              </a:spcBef>
            </a:pPr>
            <a:r>
              <a:rPr lang="en-US">
                <a:cs typeface="Calibri"/>
              </a:rPr>
              <a:t>e.g. when the user clicks a button, something else on the page changes.</a:t>
            </a:r>
          </a:p>
          <a:p>
            <a:endParaRPr lang="en-GB" sz="2000" dirty="0">
              <a:solidFill>
                <a:srgbClr val="000000"/>
              </a:solidFill>
              <a:cs typeface="Calibri"/>
            </a:endParaRPr>
          </a:p>
        </p:txBody>
      </p:sp>
    </p:spTree>
    <p:extLst>
      <p:ext uri="{BB962C8B-B14F-4D97-AF65-F5344CB8AC3E}">
        <p14:creationId xmlns:p14="http://schemas.microsoft.com/office/powerpoint/2010/main" val="14467869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284A3B2-32C2-48FF-B142-28BA4CA2B778}"/>
              </a:ext>
            </a:extLst>
          </p:cNvPr>
          <p:cNvSpPr>
            <a:spLocks noGrp="1"/>
          </p:cNvSpPr>
          <p:nvPr>
            <p:ph type="title"/>
          </p:nvPr>
        </p:nvSpPr>
        <p:spPr>
          <a:xfrm>
            <a:off x="1179226" y="826680"/>
            <a:ext cx="9833548" cy="1325563"/>
          </a:xfrm>
        </p:spPr>
        <p:txBody>
          <a:bodyPr>
            <a:normAutofit/>
          </a:bodyPr>
          <a:lstStyle/>
          <a:p>
            <a:pPr algn="ctr"/>
            <a:r>
              <a:rPr lang="en-US" sz="4000" cap="all">
                <a:solidFill>
                  <a:srgbClr val="FFFFFF"/>
                </a:solidFill>
                <a:ea typeface="+mj-lt"/>
                <a:cs typeface="+mj-lt"/>
              </a:rPr>
              <a:t>INTRO TO THE INTERNET AND WWW</a:t>
            </a:r>
            <a:br>
              <a:rPr lang="en-US" sz="4000" cap="all" dirty="0">
                <a:solidFill>
                  <a:srgbClr val="FFFFFF"/>
                </a:solidFill>
                <a:ea typeface="+mj-lt"/>
                <a:cs typeface="+mj-lt"/>
              </a:rPr>
            </a:br>
            <a:r>
              <a:rPr lang="en-US" sz="4000">
                <a:solidFill>
                  <a:schemeClr val="bg1"/>
                </a:solidFill>
                <a:ea typeface="+mj-lt"/>
                <a:cs typeface="+mj-lt"/>
              </a:rPr>
              <a:t>HTML, CSS, JavaScript, </a:t>
            </a:r>
            <a:r>
              <a:rPr lang="en-US" sz="4000">
                <a:solidFill>
                  <a:schemeClr val="bg1"/>
                </a:solidFill>
                <a:latin typeface="Times New Roman"/>
                <a:ea typeface="+mj-lt"/>
                <a:cs typeface="Times New Roman"/>
              </a:rPr>
              <a:t>Why Separate?</a:t>
            </a:r>
            <a:endParaRPr lang="en-US" sz="4000">
              <a:solidFill>
                <a:schemeClr val="bg1"/>
              </a:solidFill>
              <a:ea typeface="+mj-lt"/>
              <a:cs typeface="+mj-lt"/>
            </a:endParaRPr>
          </a:p>
        </p:txBody>
      </p:sp>
      <p:sp>
        <p:nvSpPr>
          <p:cNvPr id="3" name="Content Placeholder 2">
            <a:extLst>
              <a:ext uri="{FF2B5EF4-FFF2-40B4-BE49-F238E27FC236}">
                <a16:creationId xmlns:a16="http://schemas.microsoft.com/office/drawing/2014/main" id="{93539DCA-5D12-4F73-9681-9E9DA03E115D}"/>
              </a:ext>
            </a:extLst>
          </p:cNvPr>
          <p:cNvSpPr>
            <a:spLocks noGrp="1"/>
          </p:cNvSpPr>
          <p:nvPr>
            <p:ph idx="1"/>
          </p:nvPr>
        </p:nvSpPr>
        <p:spPr>
          <a:xfrm>
            <a:off x="1121717" y="2561008"/>
            <a:ext cx="10423020" cy="3671636"/>
          </a:xfrm>
        </p:spPr>
        <p:txBody>
          <a:bodyPr vert="horz" lIns="91440" tIns="45720" rIns="91440" bIns="45720" rtlCol="0" anchor="t">
            <a:noAutofit/>
          </a:bodyPr>
          <a:lstStyle/>
          <a:p>
            <a:pPr marL="285750" indent="-285750">
              <a:lnSpc>
                <a:spcPct val="100000"/>
              </a:lnSpc>
              <a:spcBef>
                <a:spcPts val="0"/>
              </a:spcBef>
              <a:buFont typeface="Arial,Sans-Serif" panose="020B0604020202020204" pitchFamily="34" charset="0"/>
            </a:pPr>
            <a:r>
              <a:rPr lang="en-US" sz="2000" b="1">
                <a:solidFill>
                  <a:srgbClr val="FF0000"/>
                </a:solidFill>
                <a:latin typeface="Calibri"/>
                <a:cs typeface="Times New Roman"/>
              </a:rPr>
              <a:t>Different jobs:</a:t>
            </a:r>
            <a:endParaRPr lang="en-US" sz="1600">
              <a:latin typeface="Calibri"/>
              <a:cs typeface="Times New Roman"/>
            </a:endParaRPr>
          </a:p>
          <a:p>
            <a:pPr marL="742950" lvl="1">
              <a:lnSpc>
                <a:spcPct val="100000"/>
              </a:lnSpc>
              <a:spcBef>
                <a:spcPts val="0"/>
              </a:spcBef>
              <a:buFont typeface="Arial,Sans-Serif" panose="020B0604020202020204" pitchFamily="34" charset="0"/>
            </a:pPr>
            <a:r>
              <a:rPr lang="en-US" sz="1800">
                <a:latin typeface="Calibri"/>
                <a:cs typeface="Times New Roman"/>
              </a:rPr>
              <a:t>These tasks need different languages because the jobs are so different:</a:t>
            </a:r>
            <a:endParaRPr lang="en-US" sz="1800">
              <a:latin typeface="Calibri"/>
              <a:ea typeface="+mn-lt"/>
              <a:cs typeface="Calibri"/>
            </a:endParaRPr>
          </a:p>
          <a:p>
            <a:pPr marL="742950" lvl="1">
              <a:lnSpc>
                <a:spcPct val="100000"/>
              </a:lnSpc>
              <a:spcBef>
                <a:spcPts val="0"/>
              </a:spcBef>
              <a:buFont typeface="Arial,Sans-Serif" panose="020B0604020202020204" pitchFamily="34" charset="0"/>
              <a:buChar char="•"/>
            </a:pPr>
            <a:r>
              <a:rPr lang="en-US" sz="1800">
                <a:latin typeface="Calibri"/>
                <a:cs typeface="Times New Roman"/>
              </a:rPr>
              <a:t>It would be awkward to express this is a paragraph and the paragraph is green with the same language. </a:t>
            </a:r>
            <a:endParaRPr lang="en-US" sz="1800">
              <a:latin typeface="Calibri"/>
              <a:ea typeface="+mn-lt"/>
              <a:cs typeface="+mn-lt"/>
            </a:endParaRPr>
          </a:p>
          <a:p>
            <a:pPr marL="285750" indent="-285750">
              <a:lnSpc>
                <a:spcPct val="100000"/>
              </a:lnSpc>
              <a:spcBef>
                <a:spcPts val="0"/>
              </a:spcBef>
              <a:buFont typeface="Arial,Sans-Serif" panose="020B0604020202020204" pitchFamily="34" charset="0"/>
            </a:pPr>
            <a:r>
              <a:rPr lang="en-US" sz="2000" b="1">
                <a:solidFill>
                  <a:srgbClr val="FF0000"/>
                </a:solidFill>
                <a:latin typeface="Calibri"/>
                <a:cs typeface="Times New Roman"/>
              </a:rPr>
              <a:t>Reusable:</a:t>
            </a:r>
          </a:p>
          <a:p>
            <a:pPr lvl="1">
              <a:lnSpc>
                <a:spcPct val="100000"/>
              </a:lnSpc>
              <a:spcBef>
                <a:spcPts val="0"/>
              </a:spcBef>
            </a:pPr>
            <a:r>
              <a:rPr lang="en-US" sz="1800">
                <a:latin typeface="Calibri"/>
                <a:cs typeface="Times New Roman"/>
              </a:rPr>
              <a:t>CSS and JavaScript may be used on multiple HTML pages:</a:t>
            </a:r>
            <a:endParaRPr lang="en-US" sz="1800">
              <a:latin typeface="Calibri"/>
              <a:ea typeface="+mn-lt"/>
              <a:cs typeface="+mn-lt"/>
            </a:endParaRPr>
          </a:p>
          <a:p>
            <a:pPr lvl="1">
              <a:lnSpc>
                <a:spcPct val="100000"/>
              </a:lnSpc>
              <a:spcBef>
                <a:spcPts val="0"/>
              </a:spcBef>
            </a:pPr>
            <a:r>
              <a:rPr lang="en-US" sz="1800">
                <a:latin typeface="Calibri"/>
                <a:cs typeface="Times New Roman"/>
              </a:rPr>
              <a:t>If we write them in separate files, it's easier to reuse them. For example, use the same appearance information (CSS) for all of the pages (HTML) on our site, and make sure they have a unified look.</a:t>
            </a:r>
            <a:endParaRPr lang="en-US" sz="1800">
              <a:latin typeface="Calibri"/>
              <a:ea typeface="+mn-lt"/>
              <a:cs typeface="Times New Roman"/>
            </a:endParaRPr>
          </a:p>
          <a:p>
            <a:pPr marL="285750" indent="-285750">
              <a:lnSpc>
                <a:spcPct val="100000"/>
              </a:lnSpc>
              <a:spcBef>
                <a:spcPts val="0"/>
              </a:spcBef>
              <a:buFont typeface="Arial,Sans-Serif" panose="020B0604020202020204" pitchFamily="34" charset="0"/>
            </a:pPr>
            <a:r>
              <a:rPr lang="en-US" sz="2000" b="1">
                <a:solidFill>
                  <a:srgbClr val="FF0000"/>
                </a:solidFill>
                <a:latin typeface="Calibri"/>
                <a:cs typeface="Times New Roman"/>
              </a:rPr>
              <a:t>More effiecient:</a:t>
            </a:r>
          </a:p>
          <a:p>
            <a:pPr lvl="1">
              <a:lnSpc>
                <a:spcPct val="100000"/>
              </a:lnSpc>
              <a:spcBef>
                <a:spcPts val="0"/>
              </a:spcBef>
            </a:pPr>
            <a:r>
              <a:rPr lang="en-US" sz="1800">
                <a:latin typeface="Calibri"/>
                <a:cs typeface="Times New Roman"/>
              </a:rPr>
              <a:t>Using the same CSS and JavaScript across our web sites can be faster: users only have to download the appearance/ behaviour information once, even if they go to 10 different pages.</a:t>
            </a:r>
            <a:endParaRPr lang="en-US" sz="1800">
              <a:latin typeface="Calibri"/>
              <a:ea typeface="+mn-lt"/>
              <a:cs typeface="Times New Roman"/>
            </a:endParaRPr>
          </a:p>
          <a:p>
            <a:pPr marL="285750" indent="-285750">
              <a:lnSpc>
                <a:spcPct val="100000"/>
              </a:lnSpc>
              <a:spcBef>
                <a:spcPts val="0"/>
              </a:spcBef>
              <a:buFont typeface="Arial,Sans-Serif" panose="020B0604020202020204" pitchFamily="34" charset="0"/>
            </a:pPr>
            <a:r>
              <a:rPr lang="en-US" sz="2000" b="1">
                <a:solidFill>
                  <a:srgbClr val="FF0000"/>
                </a:solidFill>
                <a:latin typeface="Calibri"/>
                <a:cs typeface="Times New Roman"/>
              </a:rPr>
              <a:t>Maintainance and update:</a:t>
            </a:r>
          </a:p>
          <a:p>
            <a:pPr lvl="1">
              <a:lnSpc>
                <a:spcPct val="100000"/>
              </a:lnSpc>
              <a:spcBef>
                <a:spcPts val="0"/>
              </a:spcBef>
            </a:pPr>
            <a:r>
              <a:rPr lang="en-US" sz="1800">
                <a:latin typeface="Calibri"/>
                <a:cs typeface="Times New Roman"/>
              </a:rPr>
              <a:t>It will be easier to maintain and update: there's only one place to fix a problem.</a:t>
            </a:r>
          </a:p>
          <a:p>
            <a:pPr lvl="1">
              <a:lnSpc>
                <a:spcPct val="100000"/>
              </a:lnSpc>
              <a:spcBef>
                <a:spcPts val="0"/>
              </a:spcBef>
            </a:pPr>
            <a:r>
              <a:rPr lang="en-US" sz="1800">
                <a:latin typeface="Calibri"/>
                <a:cs typeface="Times New Roman"/>
              </a:rPr>
              <a:t>Maybe we want separate people to handle each part: an author for the HTML, a designer for the CSS, and a programmer for the JavaScript.</a:t>
            </a:r>
            <a:endParaRPr lang="en-US" sz="1800">
              <a:latin typeface="Calibri"/>
              <a:ea typeface="+mn-lt"/>
              <a:cs typeface="Times New Roman"/>
            </a:endParaRPr>
          </a:p>
          <a:p>
            <a:endParaRPr lang="en-US" sz="2000" dirty="0">
              <a:cs typeface="Calibri"/>
            </a:endParaRPr>
          </a:p>
          <a:p>
            <a:endParaRPr lang="en-GB" sz="2000" dirty="0">
              <a:solidFill>
                <a:srgbClr val="000000"/>
              </a:solidFill>
              <a:cs typeface="Calibri"/>
            </a:endParaRPr>
          </a:p>
        </p:txBody>
      </p:sp>
    </p:spTree>
    <p:extLst>
      <p:ext uri="{BB962C8B-B14F-4D97-AF65-F5344CB8AC3E}">
        <p14:creationId xmlns:p14="http://schemas.microsoft.com/office/powerpoint/2010/main" val="1328390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B2DC66E-B800-4AED-929C-B8579E2A2661}"/>
              </a:ext>
            </a:extLst>
          </p:cNvPr>
          <p:cNvSpPr txBox="1"/>
          <p:nvPr/>
        </p:nvSpPr>
        <p:spPr>
          <a:xfrm>
            <a:off x="1088834" y="2695460"/>
            <a:ext cx="883001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solidFill>
                <a:srgbClr val="FFFF00"/>
              </a:solidFill>
              <a:latin typeface="Alegreya Sans"/>
            </a:endParaRPr>
          </a:p>
        </p:txBody>
      </p:sp>
      <p:graphicFrame>
        <p:nvGraphicFramePr>
          <p:cNvPr id="7" name="TextBox 1">
            <a:extLst>
              <a:ext uri="{FF2B5EF4-FFF2-40B4-BE49-F238E27FC236}">
                <a16:creationId xmlns:a16="http://schemas.microsoft.com/office/drawing/2014/main" id="{BB3A90D5-40F9-4687-B407-C8815723D690}"/>
              </a:ext>
            </a:extLst>
          </p:cNvPr>
          <p:cNvGraphicFramePr/>
          <p:nvPr>
            <p:extLst>
              <p:ext uri="{D42A27DB-BD31-4B8C-83A1-F6EECF244321}">
                <p14:modId xmlns:p14="http://schemas.microsoft.com/office/powerpoint/2010/main" val="2720558302"/>
              </p:ext>
            </p:extLst>
          </p:nvPr>
        </p:nvGraphicFramePr>
        <p:xfrm>
          <a:off x="393790" y="1513047"/>
          <a:ext cx="11559396" cy="48680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47" name="Title 246">
            <a:extLst>
              <a:ext uri="{FF2B5EF4-FFF2-40B4-BE49-F238E27FC236}">
                <a16:creationId xmlns:a16="http://schemas.microsoft.com/office/drawing/2014/main" id="{6963543D-4895-4035-8ACE-660929EBFC83}"/>
              </a:ext>
            </a:extLst>
          </p:cNvPr>
          <p:cNvSpPr>
            <a:spLocks noGrp="1"/>
          </p:cNvSpPr>
          <p:nvPr>
            <p:ph type="title"/>
          </p:nvPr>
        </p:nvSpPr>
        <p:spPr>
          <a:xfrm>
            <a:off x="651294" y="235729"/>
            <a:ext cx="10515600" cy="1325563"/>
          </a:xfrm>
        </p:spPr>
        <p:txBody>
          <a:bodyPr/>
          <a:lstStyle/>
          <a:p>
            <a:r>
              <a:rPr lang="en-US" sz="4000" cap="all" dirty="0">
                <a:cs typeface="Calibri Light"/>
              </a:rPr>
              <a:t>INTRO TO THE INTERNET AND WWW: Internet</a:t>
            </a:r>
            <a:r>
              <a:rPr lang="en-US" cap="all" dirty="0">
                <a:cs typeface="Calibri Light"/>
              </a:rPr>
              <a:t> </a:t>
            </a:r>
            <a:endParaRPr lang="en-GB" dirty="0">
              <a:ea typeface="+mj-lt"/>
              <a:cs typeface="+mj-lt"/>
            </a:endParaRPr>
          </a:p>
        </p:txBody>
      </p:sp>
    </p:spTree>
    <p:extLst>
      <p:ext uri="{BB962C8B-B14F-4D97-AF65-F5344CB8AC3E}">
        <p14:creationId xmlns:p14="http://schemas.microsoft.com/office/powerpoint/2010/main" val="4209687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8521B046-47D6-46BF-804B-566BB5463C01}"/>
              </a:ext>
            </a:extLst>
          </p:cNvPr>
          <p:cNvSpPr>
            <a:spLocks noGrp="1"/>
          </p:cNvSpPr>
          <p:nvPr>
            <p:ph type="title"/>
          </p:nvPr>
        </p:nvSpPr>
        <p:spPr>
          <a:xfrm>
            <a:off x="1179226" y="826680"/>
            <a:ext cx="9833548" cy="1325563"/>
          </a:xfrm>
        </p:spPr>
        <p:txBody>
          <a:bodyPr>
            <a:normAutofit/>
          </a:bodyPr>
          <a:lstStyle/>
          <a:p>
            <a:pPr algn="ctr"/>
            <a:r>
              <a:rPr lang="en-US" sz="4000" cap="all">
                <a:solidFill>
                  <a:srgbClr val="FFFFFF"/>
                </a:solidFill>
                <a:cs typeface="Calibri Light"/>
              </a:rPr>
              <a:t>INTRO TO THE INTERNET AND WWW: INTERNET</a:t>
            </a:r>
            <a:endParaRPr lang="en-GB" sz="4000">
              <a:solidFill>
                <a:srgbClr val="FFFFFF"/>
              </a:solidFill>
              <a:ea typeface="+mj-lt"/>
              <a:cs typeface="+mj-lt"/>
            </a:endParaRPr>
          </a:p>
        </p:txBody>
      </p:sp>
      <p:sp>
        <p:nvSpPr>
          <p:cNvPr id="3" name="Content Placeholder 2">
            <a:extLst>
              <a:ext uri="{FF2B5EF4-FFF2-40B4-BE49-F238E27FC236}">
                <a16:creationId xmlns:a16="http://schemas.microsoft.com/office/drawing/2014/main" id="{D6360502-3139-40A0-8EE2-C876AB653F7E}"/>
              </a:ext>
            </a:extLst>
          </p:cNvPr>
          <p:cNvSpPr>
            <a:spLocks noGrp="1"/>
          </p:cNvSpPr>
          <p:nvPr>
            <p:ph idx="1"/>
          </p:nvPr>
        </p:nvSpPr>
        <p:spPr>
          <a:xfrm>
            <a:off x="1179226" y="2690404"/>
            <a:ext cx="9833548" cy="2693976"/>
          </a:xfrm>
        </p:spPr>
        <p:txBody>
          <a:bodyPr vert="horz" lIns="91440" tIns="45720" rIns="91440" bIns="45720" rtlCol="0" anchor="t">
            <a:normAutofit/>
          </a:bodyPr>
          <a:lstStyle/>
          <a:p>
            <a:pPr marL="285750">
              <a:spcBef>
                <a:spcPts val="0"/>
              </a:spcBef>
              <a:spcAft>
                <a:spcPts val="600"/>
              </a:spcAft>
            </a:pPr>
            <a:r>
              <a:rPr lang="en-US" sz="2400">
                <a:solidFill>
                  <a:srgbClr val="000000"/>
                </a:solidFill>
                <a:ea typeface="+mn-lt"/>
                <a:cs typeface="+mn-lt"/>
              </a:rPr>
              <a:t>Other computers (Routers) : may be connected to several others.</a:t>
            </a:r>
          </a:p>
          <a:p>
            <a:pPr marL="285750">
              <a:spcBef>
                <a:spcPts val="0"/>
              </a:spcBef>
              <a:spcAft>
                <a:spcPts val="600"/>
              </a:spcAft>
            </a:pPr>
            <a:r>
              <a:rPr lang="en-US" sz="2400">
                <a:solidFill>
                  <a:srgbClr val="000000"/>
                </a:solidFill>
                <a:ea typeface="+mn-lt"/>
                <a:cs typeface="+mn-lt"/>
              </a:rPr>
              <a:t>Routing: Send information to get it to its destination.</a:t>
            </a:r>
          </a:p>
          <a:p>
            <a:pPr marL="285750">
              <a:spcBef>
                <a:spcPts val="0"/>
              </a:spcBef>
              <a:spcAft>
                <a:spcPts val="600"/>
              </a:spcAft>
            </a:pPr>
            <a:r>
              <a:rPr lang="en-US" sz="2400">
                <a:solidFill>
                  <a:srgbClr val="000000"/>
                </a:solidFill>
                <a:ea typeface="+mn-lt"/>
                <a:cs typeface="+mn-lt"/>
              </a:rPr>
              <a:t>The router is basically a little special-purpose computer that passes along info for you.</a:t>
            </a:r>
          </a:p>
          <a:p>
            <a:pPr marL="285750">
              <a:spcBef>
                <a:spcPts val="0"/>
              </a:spcBef>
              <a:spcAft>
                <a:spcPts val="600"/>
              </a:spcAft>
            </a:pPr>
            <a:r>
              <a:rPr lang="en-US" sz="2400">
                <a:solidFill>
                  <a:srgbClr val="000000"/>
                </a:solidFill>
                <a:ea typeface="+mn-lt"/>
                <a:cs typeface="+mn-lt"/>
              </a:rPr>
              <a:t>Routers also come in industrial sizes, connecting many computers at very fast speeds, but the ideas are all the same.</a:t>
            </a:r>
          </a:p>
          <a:p>
            <a:pPr marL="0" indent="0">
              <a:buNone/>
            </a:pPr>
            <a:endParaRPr lang="en-GB" sz="2000">
              <a:solidFill>
                <a:srgbClr val="000000"/>
              </a:solidFill>
              <a:cs typeface="Calibri"/>
            </a:endParaRPr>
          </a:p>
        </p:txBody>
      </p:sp>
      <p:pic>
        <p:nvPicPr>
          <p:cNvPr id="20" name="Picture 20" descr="A close up of a device&#10;&#10;Description generated with very high confidence">
            <a:extLst>
              <a:ext uri="{FF2B5EF4-FFF2-40B4-BE49-F238E27FC236}">
                <a16:creationId xmlns:a16="http://schemas.microsoft.com/office/drawing/2014/main" id="{84388610-1CCB-4F6E-9686-FB286FF8E743}"/>
              </a:ext>
            </a:extLst>
          </p:cNvPr>
          <p:cNvPicPr>
            <a:picLocks noChangeAspect="1"/>
          </p:cNvPicPr>
          <p:nvPr/>
        </p:nvPicPr>
        <p:blipFill>
          <a:blip r:embed="rId3"/>
          <a:stretch>
            <a:fillRect/>
          </a:stretch>
        </p:blipFill>
        <p:spPr>
          <a:xfrm>
            <a:off x="3435290" y="5146195"/>
            <a:ext cx="2967308" cy="1697607"/>
          </a:xfrm>
          <a:prstGeom prst="rect">
            <a:avLst/>
          </a:prstGeom>
        </p:spPr>
      </p:pic>
      <p:pic>
        <p:nvPicPr>
          <p:cNvPr id="22" name="Picture 22" descr="A close up of a device&#10;&#10;Description generated with very high confidence">
            <a:extLst>
              <a:ext uri="{FF2B5EF4-FFF2-40B4-BE49-F238E27FC236}">
                <a16:creationId xmlns:a16="http://schemas.microsoft.com/office/drawing/2014/main" id="{DC8AEE10-9891-4BDC-B0DA-C16279EE744D}"/>
              </a:ext>
            </a:extLst>
          </p:cNvPr>
          <p:cNvPicPr>
            <a:picLocks noChangeAspect="1"/>
          </p:cNvPicPr>
          <p:nvPr/>
        </p:nvPicPr>
        <p:blipFill>
          <a:blip r:embed="rId4"/>
          <a:stretch>
            <a:fillRect/>
          </a:stretch>
        </p:blipFill>
        <p:spPr>
          <a:xfrm>
            <a:off x="6813071" y="4872127"/>
            <a:ext cx="2490698" cy="1969878"/>
          </a:xfrm>
          <a:prstGeom prst="rect">
            <a:avLst/>
          </a:prstGeom>
        </p:spPr>
      </p:pic>
    </p:spTree>
    <p:extLst>
      <p:ext uri="{BB962C8B-B14F-4D97-AF65-F5344CB8AC3E}">
        <p14:creationId xmlns:p14="http://schemas.microsoft.com/office/powerpoint/2010/main" val="2618792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ADAEDF9-521E-47AA-B826-54AC3BE2023A}"/>
              </a:ext>
            </a:extLst>
          </p:cNvPr>
          <p:cNvSpPr>
            <a:spLocks noGrp="1"/>
          </p:cNvSpPr>
          <p:nvPr>
            <p:ph type="title"/>
          </p:nvPr>
        </p:nvSpPr>
        <p:spPr>
          <a:xfrm>
            <a:off x="1179226" y="826680"/>
            <a:ext cx="9833548" cy="1325563"/>
          </a:xfrm>
        </p:spPr>
        <p:txBody>
          <a:bodyPr>
            <a:normAutofit/>
          </a:bodyPr>
          <a:lstStyle/>
          <a:p>
            <a:pPr algn="ctr"/>
            <a:r>
              <a:rPr lang="en-US" sz="4000" cap="all">
                <a:solidFill>
                  <a:srgbClr val="FFFFFF"/>
                </a:solidFill>
                <a:cs typeface="Calibri Light"/>
              </a:rPr>
              <a:t>INTRO TO THE INTERNET AND WWW: Internet </a:t>
            </a:r>
            <a:endParaRPr lang="en-GB" sz="4000">
              <a:solidFill>
                <a:srgbClr val="FFFFFF"/>
              </a:solidFill>
              <a:ea typeface="+mj-lt"/>
              <a:cs typeface="+mj-lt"/>
            </a:endParaRPr>
          </a:p>
        </p:txBody>
      </p:sp>
      <p:sp>
        <p:nvSpPr>
          <p:cNvPr id="3" name="Content Placeholder 2">
            <a:extLst>
              <a:ext uri="{FF2B5EF4-FFF2-40B4-BE49-F238E27FC236}">
                <a16:creationId xmlns:a16="http://schemas.microsoft.com/office/drawing/2014/main" id="{CD0F3840-8192-4813-AF55-6EA49D8CE998}"/>
              </a:ext>
            </a:extLst>
          </p:cNvPr>
          <p:cNvSpPr>
            <a:spLocks noGrp="1"/>
          </p:cNvSpPr>
          <p:nvPr>
            <p:ph idx="1"/>
          </p:nvPr>
        </p:nvSpPr>
        <p:spPr>
          <a:xfrm>
            <a:off x="1064207" y="2676027"/>
            <a:ext cx="10178604" cy="3930428"/>
          </a:xfrm>
        </p:spPr>
        <p:txBody>
          <a:bodyPr vert="horz" lIns="91440" tIns="45720" rIns="91440" bIns="45720" rtlCol="0" anchor="t">
            <a:noAutofit/>
          </a:bodyPr>
          <a:lstStyle/>
          <a:p>
            <a:pPr marL="285750" indent="-285750">
              <a:spcBef>
                <a:spcPts val="0"/>
              </a:spcBef>
              <a:buFont typeface="Arial,Sans-Serif" panose="020B0604020202020204" pitchFamily="34" charset="0"/>
            </a:pPr>
            <a:r>
              <a:rPr lang="en-US" sz="2000" dirty="0">
                <a:solidFill>
                  <a:srgbClr val="000000"/>
                </a:solidFill>
                <a:latin typeface="Times New Roman"/>
                <a:cs typeface="Times New Roman"/>
              </a:rPr>
              <a:t>Internet-connected computers can also be given names. For example, there's a computer (or more than one) somewhere called </a:t>
            </a:r>
            <a:r>
              <a:rPr lang="en-US" sz="2000" dirty="0">
                <a:solidFill>
                  <a:srgbClr val="000000"/>
                </a:solidFill>
                <a:latin typeface="Times New Roman"/>
                <a:cs typeface="Times New Roman"/>
                <a:hlinkClick r:id="rId3"/>
              </a:rPr>
              <a:t>www.sfu.ca</a:t>
            </a:r>
            <a:r>
              <a:rPr lang="en-US" sz="2000" dirty="0">
                <a:solidFill>
                  <a:srgbClr val="000000"/>
                </a:solidFill>
                <a:latin typeface="Times New Roman"/>
                <a:cs typeface="Times New Roman"/>
              </a:rPr>
              <a:t>.</a:t>
            </a:r>
            <a:endParaRPr lang="en-US" sz="2000" dirty="0">
              <a:solidFill>
                <a:srgbClr val="000000"/>
              </a:solidFill>
              <a:ea typeface="+mn-lt"/>
              <a:cs typeface="+mn-lt"/>
            </a:endParaRPr>
          </a:p>
          <a:p>
            <a:pPr marL="285750" indent="-285750">
              <a:spcBef>
                <a:spcPts val="0"/>
              </a:spcBef>
              <a:buFont typeface="Arial,Sans-Serif" panose="020B0604020202020204" pitchFamily="34" charset="0"/>
            </a:pPr>
            <a:endParaRPr lang="en-US" sz="2000" dirty="0">
              <a:solidFill>
                <a:srgbClr val="000000"/>
              </a:solidFill>
              <a:latin typeface="Times New Roman"/>
              <a:cs typeface="Times New Roman"/>
            </a:endParaRPr>
          </a:p>
          <a:p>
            <a:pPr marL="285750" indent="-285750">
              <a:spcBef>
                <a:spcPts val="0"/>
              </a:spcBef>
              <a:buFont typeface="Arial,Sans-Serif" panose="020B0604020202020204" pitchFamily="34" charset="0"/>
            </a:pPr>
            <a:r>
              <a:rPr lang="en-US" sz="2000" dirty="0">
                <a:solidFill>
                  <a:srgbClr val="000000"/>
                </a:solidFill>
                <a:latin typeface="Times New Roman"/>
                <a:cs typeface="Times New Roman"/>
              </a:rPr>
              <a:t>These are a human-friendly way to refer to some computer out there that's connected to the Internet.</a:t>
            </a:r>
            <a:endParaRPr lang="en-US" sz="2000" dirty="0">
              <a:solidFill>
                <a:srgbClr val="000000"/>
              </a:solidFill>
              <a:ea typeface="+mn-lt"/>
              <a:cs typeface="+mn-lt"/>
            </a:endParaRPr>
          </a:p>
          <a:p>
            <a:pPr marL="285750" indent="-285750">
              <a:spcBef>
                <a:spcPts val="0"/>
              </a:spcBef>
              <a:buFont typeface="Arial,Sans-Serif" panose="020B0604020202020204" pitchFamily="34" charset="0"/>
            </a:pPr>
            <a:endParaRPr lang="en-US" sz="2000" dirty="0">
              <a:solidFill>
                <a:srgbClr val="000000"/>
              </a:solidFill>
              <a:ea typeface="+mn-lt"/>
              <a:cs typeface="+mn-lt"/>
            </a:endParaRPr>
          </a:p>
          <a:p>
            <a:pPr marL="285750" indent="-285750">
              <a:spcBef>
                <a:spcPts val="0"/>
              </a:spcBef>
              <a:buFont typeface="Arial,Sans-Serif" panose="020B0604020202020204" pitchFamily="34" charset="0"/>
            </a:pPr>
            <a:r>
              <a:rPr lang="en-US" sz="2000" dirty="0">
                <a:solidFill>
                  <a:srgbClr val="000000"/>
                </a:solidFill>
                <a:latin typeface="Times New Roman"/>
                <a:cs typeface="Times New Roman"/>
              </a:rPr>
              <a:t>In order to get information between you and another computer (and back), all of the routers in between have to pass along the information.</a:t>
            </a:r>
            <a:endParaRPr lang="en-US" sz="2000" dirty="0">
              <a:solidFill>
                <a:srgbClr val="000000"/>
              </a:solidFill>
              <a:ea typeface="+mn-lt"/>
              <a:cs typeface="+mn-lt"/>
            </a:endParaRPr>
          </a:p>
          <a:p>
            <a:pPr>
              <a:spcBef>
                <a:spcPts val="0"/>
              </a:spcBef>
            </a:pPr>
            <a:endParaRPr lang="en-US" sz="2000" dirty="0">
              <a:solidFill>
                <a:srgbClr val="000000"/>
              </a:solidFill>
              <a:ea typeface="+mn-lt"/>
              <a:cs typeface="+mn-lt"/>
            </a:endParaRPr>
          </a:p>
          <a:p>
            <a:pPr marL="285750" indent="-285750">
              <a:spcBef>
                <a:spcPts val="0"/>
              </a:spcBef>
              <a:buFont typeface="Arial,Sans-Serif" panose="020B0604020202020204" pitchFamily="34" charset="0"/>
            </a:pPr>
            <a:r>
              <a:rPr lang="en-US" sz="2000" dirty="0">
                <a:solidFill>
                  <a:srgbClr val="000000"/>
                </a:solidFill>
                <a:latin typeface="Times New Roman"/>
                <a:cs typeface="Times New Roman"/>
              </a:rPr>
              <a:t>Each connection might be using a different connection technology. </a:t>
            </a:r>
            <a:endParaRPr lang="en-US" sz="2000" dirty="0">
              <a:solidFill>
                <a:srgbClr val="000000"/>
              </a:solidFill>
              <a:ea typeface="+mn-lt"/>
              <a:cs typeface="+mn-lt"/>
            </a:endParaRPr>
          </a:p>
          <a:p>
            <a:pPr marL="285750" indent="-285750">
              <a:spcBef>
                <a:spcPts val="0"/>
              </a:spcBef>
              <a:buFont typeface="Arial,Sans-Serif" panose="020B0604020202020204" pitchFamily="34" charset="0"/>
            </a:pPr>
            <a:endParaRPr lang="en-US" sz="2000" dirty="0">
              <a:solidFill>
                <a:srgbClr val="000000"/>
              </a:solidFill>
              <a:ea typeface="+mn-lt"/>
              <a:cs typeface="+mn-lt"/>
            </a:endParaRPr>
          </a:p>
          <a:p>
            <a:pPr marL="285750" indent="-285750">
              <a:spcBef>
                <a:spcPts val="0"/>
              </a:spcBef>
              <a:buFont typeface="Arial,Sans-Serif" panose="020B0604020202020204" pitchFamily="34" charset="0"/>
            </a:pPr>
            <a:r>
              <a:rPr lang="en-US" sz="2000" dirty="0">
                <a:solidFill>
                  <a:srgbClr val="000000"/>
                </a:solidFill>
                <a:latin typeface="Times New Roman"/>
                <a:cs typeface="Times New Roman"/>
              </a:rPr>
              <a:t>There might be multiple paths: this lets the Internet be fault tolerant. If one connection goes out, data can go a different way.</a:t>
            </a:r>
            <a:endParaRPr lang="en-US" sz="2000" dirty="0">
              <a:solidFill>
                <a:srgbClr val="000000"/>
              </a:solidFill>
              <a:ea typeface="+mn-lt"/>
              <a:cs typeface="+mn-lt"/>
            </a:endParaRPr>
          </a:p>
        </p:txBody>
      </p:sp>
    </p:spTree>
    <p:extLst>
      <p:ext uri="{BB962C8B-B14F-4D97-AF65-F5344CB8AC3E}">
        <p14:creationId xmlns:p14="http://schemas.microsoft.com/office/powerpoint/2010/main" val="4102984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23FC1E0-2507-45FC-A6B5-57A51A3F48EB}"/>
              </a:ext>
            </a:extLst>
          </p:cNvPr>
          <p:cNvSpPr>
            <a:spLocks noGrp="1"/>
          </p:cNvSpPr>
          <p:nvPr>
            <p:ph type="title"/>
          </p:nvPr>
        </p:nvSpPr>
        <p:spPr>
          <a:xfrm>
            <a:off x="1179226" y="826680"/>
            <a:ext cx="9833548" cy="1325563"/>
          </a:xfrm>
        </p:spPr>
        <p:txBody>
          <a:bodyPr>
            <a:normAutofit/>
          </a:bodyPr>
          <a:lstStyle/>
          <a:p>
            <a:pPr algn="ctr"/>
            <a:r>
              <a:rPr lang="en-US" sz="4000" cap="all">
                <a:solidFill>
                  <a:srgbClr val="FFFFFF"/>
                </a:solidFill>
                <a:ea typeface="+mj-lt"/>
                <a:cs typeface="+mj-lt"/>
              </a:rPr>
              <a:t>INTRO TO THE INTERNET AND WWW: INTERNET </a:t>
            </a:r>
            <a:endParaRPr lang="en-GB" sz="4000">
              <a:solidFill>
                <a:srgbClr val="FFFFFF"/>
              </a:solidFill>
              <a:ea typeface="+mj-lt"/>
              <a:cs typeface="+mj-lt"/>
            </a:endParaRPr>
          </a:p>
        </p:txBody>
      </p:sp>
      <p:sp>
        <p:nvSpPr>
          <p:cNvPr id="3" name="Content Placeholder 2">
            <a:extLst>
              <a:ext uri="{FF2B5EF4-FFF2-40B4-BE49-F238E27FC236}">
                <a16:creationId xmlns:a16="http://schemas.microsoft.com/office/drawing/2014/main" id="{5C3ADB67-0B3B-45DD-A392-34A97246B519}"/>
              </a:ext>
            </a:extLst>
          </p:cNvPr>
          <p:cNvSpPr>
            <a:spLocks noGrp="1"/>
          </p:cNvSpPr>
          <p:nvPr>
            <p:ph idx="1"/>
          </p:nvPr>
        </p:nvSpPr>
        <p:spPr>
          <a:xfrm>
            <a:off x="1179226" y="2934819"/>
            <a:ext cx="9833548" cy="2693976"/>
          </a:xfrm>
        </p:spPr>
        <p:txBody>
          <a:bodyPr vert="horz" lIns="91440" tIns="45720" rIns="91440" bIns="45720" rtlCol="0" anchor="t">
            <a:normAutofit/>
          </a:bodyPr>
          <a:lstStyle/>
          <a:p>
            <a:r>
              <a:rPr lang="en-US">
                <a:solidFill>
                  <a:srgbClr val="000000"/>
                </a:solidFill>
                <a:ea typeface="+mn-lt"/>
                <a:cs typeface="+mn-lt"/>
              </a:rPr>
              <a:t>As long as there's a path (at least one) and all of the routers know what they're doing, data should get through.</a:t>
            </a:r>
            <a:endParaRPr lang="en-GB" sz="2400">
              <a:solidFill>
                <a:srgbClr val="000000"/>
              </a:solidFill>
              <a:ea typeface="+mn-lt"/>
              <a:cs typeface="+mn-lt"/>
            </a:endParaRPr>
          </a:p>
          <a:p>
            <a:endParaRPr lang="en-US" sz="2000">
              <a:solidFill>
                <a:srgbClr val="000000"/>
              </a:solidFill>
              <a:cs typeface="Calibri"/>
            </a:endParaRPr>
          </a:p>
          <a:p>
            <a:endParaRPr lang="en-GB" sz="2000">
              <a:solidFill>
                <a:srgbClr val="000000"/>
              </a:solidFill>
              <a:cs typeface="Calibri"/>
            </a:endParaRPr>
          </a:p>
        </p:txBody>
      </p:sp>
      <p:pic>
        <p:nvPicPr>
          <p:cNvPr id="15" name="Picture 15" descr="A picture containing remote, meter&#10;&#10;Description generated with very high confidence">
            <a:extLst>
              <a:ext uri="{FF2B5EF4-FFF2-40B4-BE49-F238E27FC236}">
                <a16:creationId xmlns:a16="http://schemas.microsoft.com/office/drawing/2014/main" id="{CE69CD99-D374-4E29-B946-9AD90C6C09FC}"/>
              </a:ext>
            </a:extLst>
          </p:cNvPr>
          <p:cNvPicPr>
            <a:picLocks noChangeAspect="1"/>
          </p:cNvPicPr>
          <p:nvPr/>
        </p:nvPicPr>
        <p:blipFill>
          <a:blip r:embed="rId3"/>
          <a:stretch>
            <a:fillRect/>
          </a:stretch>
        </p:blipFill>
        <p:spPr>
          <a:xfrm>
            <a:off x="2165230" y="4081485"/>
            <a:ext cx="7875916" cy="2519407"/>
          </a:xfrm>
          <a:prstGeom prst="rect">
            <a:avLst/>
          </a:prstGeom>
        </p:spPr>
      </p:pic>
    </p:spTree>
    <p:extLst>
      <p:ext uri="{BB962C8B-B14F-4D97-AF65-F5344CB8AC3E}">
        <p14:creationId xmlns:p14="http://schemas.microsoft.com/office/powerpoint/2010/main" val="1251139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10">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896AE81-C65F-47C5-ACEB-BF5EB86557F2}"/>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kern="1200" cap="all">
                <a:solidFill>
                  <a:srgbClr val="FFFFFF"/>
                </a:solidFill>
                <a:latin typeface="+mj-lt"/>
                <a:ea typeface="+mj-ea"/>
                <a:cs typeface="+mj-cs"/>
              </a:rPr>
              <a:t>Intro to the Internet and WWW</a:t>
            </a:r>
          </a:p>
        </p:txBody>
      </p:sp>
      <p:sp>
        <p:nvSpPr>
          <p:cNvPr id="2" name="TextBox 1">
            <a:extLst>
              <a:ext uri="{FF2B5EF4-FFF2-40B4-BE49-F238E27FC236}">
                <a16:creationId xmlns:a16="http://schemas.microsoft.com/office/drawing/2014/main" id="{231381A1-14E5-4AD1-8E0B-5E48C3328453}"/>
              </a:ext>
            </a:extLst>
          </p:cNvPr>
          <p:cNvSpPr txBox="1"/>
          <p:nvPr/>
        </p:nvSpPr>
        <p:spPr>
          <a:xfrm>
            <a:off x="992320" y="2647272"/>
            <a:ext cx="10451774" cy="269397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indent="-228600" defTabSz="914400">
              <a:lnSpc>
                <a:spcPct val="90000"/>
              </a:lnSpc>
              <a:spcAft>
                <a:spcPts val="600"/>
              </a:spcAft>
              <a:buFont typeface="Arial" panose="020B0604020202020204" pitchFamily="34" charset="0"/>
              <a:buChar char="•"/>
            </a:pPr>
            <a:r>
              <a:rPr lang="en-US" sz="2000" b="1" dirty="0">
                <a:solidFill>
                  <a:srgbClr val="000000"/>
                </a:solidFill>
              </a:rPr>
              <a:t>How Computers Connect</a:t>
            </a:r>
            <a:endParaRPr lang="en-US" sz="2000" dirty="0">
              <a:solidFill>
                <a:srgbClr val="000000"/>
              </a:solidFill>
              <a:cs typeface="Calibri"/>
            </a:endParaRPr>
          </a:p>
          <a:p>
            <a:pPr marL="285750" indent="-228600" defTabSz="914400">
              <a:lnSpc>
                <a:spcPct val="90000"/>
              </a:lnSpc>
              <a:spcAft>
                <a:spcPts val="600"/>
              </a:spcAft>
              <a:buFont typeface="Arial" panose="020B0604020202020204" pitchFamily="34" charset="0"/>
              <a:buChar char="•"/>
            </a:pPr>
            <a:r>
              <a:rPr lang="en-US" sz="2000" dirty="0">
                <a:solidFill>
                  <a:srgbClr val="000000"/>
                </a:solidFill>
              </a:rPr>
              <a:t>There are many ways computers can be connected to pass information between themselves:</a:t>
            </a:r>
            <a:endParaRPr lang="en-US" sz="2000" dirty="0">
              <a:solidFill>
                <a:srgbClr val="000000"/>
              </a:solidFill>
              <a:cs typeface="Calibri"/>
            </a:endParaRPr>
          </a:p>
          <a:p>
            <a:pPr marL="1028700" lvl="1" indent="-457200" defTabSz="914400">
              <a:lnSpc>
                <a:spcPct val="90000"/>
              </a:lnSpc>
              <a:spcAft>
                <a:spcPts val="600"/>
              </a:spcAft>
              <a:buAutoNum type="arabicPeriod"/>
            </a:pPr>
            <a:r>
              <a:rPr lang="en-US" sz="2000" b="1" dirty="0">
                <a:solidFill>
                  <a:srgbClr val="FF0000"/>
                </a:solidFill>
              </a:rPr>
              <a:t>Ethernet:</a:t>
            </a:r>
            <a:r>
              <a:rPr lang="en-US" sz="2000" dirty="0">
                <a:solidFill>
                  <a:srgbClr val="000000"/>
                </a:solidFill>
              </a:rPr>
              <a:t> The typical wired connection. Speeds usually 100 Mb/s or 1 Gb/s. (Can be 10 Gb/s but probably not to a personal computer.) Cable length &lt;100 m.</a:t>
            </a:r>
            <a:endParaRPr lang="en-US" sz="2000" dirty="0">
              <a:solidFill>
                <a:srgbClr val="000000"/>
              </a:solidFill>
              <a:cs typeface="Calibri" panose="020F0502020204030204"/>
            </a:endParaRPr>
          </a:p>
          <a:p>
            <a:pPr marL="1028700" lvl="1" indent="-457200" defTabSz="914400">
              <a:lnSpc>
                <a:spcPct val="90000"/>
              </a:lnSpc>
              <a:spcAft>
                <a:spcPts val="600"/>
              </a:spcAft>
              <a:buAutoNum type="arabicPeriod"/>
            </a:pPr>
            <a:r>
              <a:rPr lang="en-US" sz="2000" b="1" i="1" dirty="0">
                <a:solidFill>
                  <a:srgbClr val="FF0000"/>
                </a:solidFill>
              </a:rPr>
              <a:t>Wi-Fi</a:t>
            </a:r>
            <a:r>
              <a:rPr lang="en-US" sz="2000" b="1" dirty="0">
                <a:solidFill>
                  <a:srgbClr val="FF0000"/>
                </a:solidFill>
              </a:rPr>
              <a:t>:</a:t>
            </a:r>
            <a:r>
              <a:rPr lang="en-US" sz="2000" dirty="0">
                <a:solidFill>
                  <a:srgbClr val="000000"/>
                </a:solidFill>
              </a:rPr>
              <a:t> The usual wireless connection. Speeds 50 Mb/s to 500 Mb/s. Distance depends on what's in the way but usually also &lt;100 m. Speed depends on the technology and also what's between you and the router.</a:t>
            </a:r>
            <a:endParaRPr lang="en-US" sz="2000" dirty="0">
              <a:solidFill>
                <a:srgbClr val="000000"/>
              </a:solidFill>
              <a:cs typeface="Calibri"/>
            </a:endParaRPr>
          </a:p>
          <a:p>
            <a:pPr marL="1028700" lvl="1" indent="-457200" defTabSz="914400">
              <a:lnSpc>
                <a:spcPct val="90000"/>
              </a:lnSpc>
              <a:spcAft>
                <a:spcPts val="600"/>
              </a:spcAft>
              <a:buAutoNum type="arabicPeriod"/>
            </a:pPr>
            <a:r>
              <a:rPr lang="en-US" sz="2000" b="1" dirty="0">
                <a:solidFill>
                  <a:srgbClr val="FF0000"/>
                </a:solidFill>
              </a:rPr>
              <a:t>Powerline networks:</a:t>
            </a:r>
            <a:r>
              <a:rPr lang="en-US" sz="2000" b="1" dirty="0">
                <a:solidFill>
                  <a:srgbClr val="000000"/>
                </a:solidFill>
              </a:rPr>
              <a:t> </a:t>
            </a:r>
            <a:r>
              <a:rPr lang="en-US" sz="2000" dirty="0">
                <a:solidFill>
                  <a:srgbClr val="000000"/>
                </a:solidFill>
              </a:rPr>
              <a:t>Basically, any way you can get data around your house will do as long as your computer and router can both speak it.</a:t>
            </a:r>
            <a:endParaRPr lang="en-US" sz="2000" dirty="0">
              <a:solidFill>
                <a:srgbClr val="000000"/>
              </a:solidFill>
              <a:cs typeface="Calibri"/>
            </a:endParaRPr>
          </a:p>
          <a:p>
            <a:pPr marL="1028700" lvl="1" indent="-457200" defTabSz="914400">
              <a:lnSpc>
                <a:spcPct val="90000"/>
              </a:lnSpc>
              <a:spcAft>
                <a:spcPts val="600"/>
              </a:spcAft>
              <a:buAutoNum type="arabicPeriod"/>
            </a:pPr>
            <a:r>
              <a:rPr lang="en-US" sz="2000" dirty="0">
                <a:solidFill>
                  <a:srgbClr val="FF0000"/>
                </a:solidFill>
              </a:rPr>
              <a:t> </a:t>
            </a:r>
            <a:r>
              <a:rPr lang="en-US" sz="2000" b="1" dirty="0">
                <a:solidFill>
                  <a:srgbClr val="FF0000"/>
                </a:solidFill>
              </a:rPr>
              <a:t>LTE (3G, 4G, 5G), HSPA: </a:t>
            </a:r>
            <a:r>
              <a:rPr lang="en-US" sz="2000" dirty="0">
                <a:solidFill>
                  <a:srgbClr val="000000"/>
                </a:solidFill>
              </a:rPr>
              <a:t>Phone connections (modern ones, at least) carry Internet data: Phones can also use Wi-Fi when it's available.</a:t>
            </a:r>
            <a:endParaRPr lang="en-US" sz="2000" dirty="0">
              <a:solidFill>
                <a:srgbClr val="000000"/>
              </a:solidFill>
              <a:cs typeface="Calibri"/>
            </a:endParaRPr>
          </a:p>
          <a:p>
            <a:pPr marL="1028700" lvl="1" indent="-457200" defTabSz="914400">
              <a:lnSpc>
                <a:spcPct val="90000"/>
              </a:lnSpc>
              <a:spcAft>
                <a:spcPts val="600"/>
              </a:spcAft>
              <a:buAutoNum type="arabicPeriod"/>
            </a:pPr>
            <a:r>
              <a:rPr lang="en-US" sz="2000" b="1" i="1" dirty="0" err="1">
                <a:solidFill>
                  <a:srgbClr val="FF0000"/>
                </a:solidFill>
              </a:rPr>
              <a:t>Fibre</a:t>
            </a:r>
            <a:r>
              <a:rPr lang="en-US" sz="2000" b="1" i="1" dirty="0">
                <a:solidFill>
                  <a:srgbClr val="FF0000"/>
                </a:solidFill>
              </a:rPr>
              <a:t> optic</a:t>
            </a:r>
            <a:r>
              <a:rPr lang="en-US" sz="2000" b="1" dirty="0">
                <a:solidFill>
                  <a:srgbClr val="FF0000"/>
                </a:solidFill>
              </a:rPr>
              <a:t> cables:</a:t>
            </a:r>
            <a:r>
              <a:rPr lang="en-US" sz="2000" b="1" dirty="0">
                <a:solidFill>
                  <a:srgbClr val="000000"/>
                </a:solidFill>
              </a:rPr>
              <a:t>  </a:t>
            </a:r>
            <a:r>
              <a:rPr lang="en-US" sz="2000" dirty="0">
                <a:solidFill>
                  <a:srgbClr val="000000"/>
                </a:solidFill>
              </a:rPr>
              <a:t>use strands of glass to transmit light pulses. These can transmit </a:t>
            </a:r>
            <a:r>
              <a:rPr lang="en-US" sz="2000" i="1" dirty="0">
                <a:solidFill>
                  <a:srgbClr val="000000"/>
                </a:solidFill>
              </a:rPr>
              <a:t>very</a:t>
            </a:r>
            <a:r>
              <a:rPr lang="en-US" sz="2000" dirty="0">
                <a:solidFill>
                  <a:srgbClr val="000000"/>
                </a:solidFill>
              </a:rPr>
              <a:t> high rates of data over long distances: Tb/s over many kilometers.</a:t>
            </a:r>
            <a:endParaRPr lang="en-US" sz="2000" dirty="0">
              <a:solidFill>
                <a:srgbClr val="000000"/>
              </a:solidFill>
              <a:cs typeface="Calibri"/>
            </a:endParaRPr>
          </a:p>
          <a:p>
            <a:pPr marL="285750" indent="-228600" defTabSz="914400">
              <a:lnSpc>
                <a:spcPct val="90000"/>
              </a:lnSpc>
              <a:spcAft>
                <a:spcPts val="600"/>
              </a:spcAft>
              <a:buFont typeface="Arial" panose="020B0604020202020204" pitchFamily="34" charset="0"/>
              <a:buChar char="•"/>
            </a:pPr>
            <a:endParaRPr lang="en-US" sz="2000" dirty="0">
              <a:solidFill>
                <a:srgbClr val="000000"/>
              </a:solidFill>
              <a:cs typeface="Calibri"/>
            </a:endParaRPr>
          </a:p>
          <a:p>
            <a:pPr marL="285750" indent="-228600" defTabSz="914400">
              <a:lnSpc>
                <a:spcPct val="90000"/>
              </a:lnSpc>
              <a:spcAft>
                <a:spcPts val="600"/>
              </a:spcAft>
              <a:buFont typeface="Arial" panose="020B0604020202020204" pitchFamily="34" charset="0"/>
              <a:buChar char="•"/>
            </a:pPr>
            <a:endParaRPr lang="en-US" sz="2000" dirty="0">
              <a:solidFill>
                <a:srgbClr val="000000"/>
              </a:solidFill>
              <a:cs typeface="Calibri"/>
            </a:endParaRPr>
          </a:p>
        </p:txBody>
      </p:sp>
    </p:spTree>
    <p:extLst>
      <p:ext uri="{BB962C8B-B14F-4D97-AF65-F5344CB8AC3E}">
        <p14:creationId xmlns:p14="http://schemas.microsoft.com/office/powerpoint/2010/main" val="3247565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9F57F692-8F6E-43EA-BE14-B28E9FB61400}"/>
              </a:ext>
            </a:extLst>
          </p:cNvPr>
          <p:cNvSpPr>
            <a:spLocks noGrp="1"/>
          </p:cNvSpPr>
          <p:nvPr>
            <p:ph type="title"/>
          </p:nvPr>
        </p:nvSpPr>
        <p:spPr>
          <a:xfrm>
            <a:off x="1179226" y="826680"/>
            <a:ext cx="9833548" cy="1325563"/>
          </a:xfrm>
        </p:spPr>
        <p:txBody>
          <a:bodyPr>
            <a:normAutofit/>
          </a:bodyPr>
          <a:lstStyle/>
          <a:p>
            <a:pPr algn="ctr">
              <a:spcBef>
                <a:spcPts val="1000"/>
              </a:spcBef>
            </a:pPr>
            <a:r>
              <a:rPr lang="en-US" sz="4000" cap="all" dirty="0">
                <a:solidFill>
                  <a:srgbClr val="FFFFFF"/>
                </a:solidFill>
                <a:cs typeface="Calibri Light"/>
              </a:rPr>
              <a:t>INTRO TO THE INTERNET AND WWW: Connection speeds </a:t>
            </a:r>
            <a:endParaRPr lang="en-GB" sz="4000" cap="all" dirty="0">
              <a:solidFill>
                <a:srgbClr val="FFFFFF"/>
              </a:solidFill>
              <a:cs typeface="Calibri Light"/>
            </a:endParaRPr>
          </a:p>
        </p:txBody>
      </p:sp>
      <p:sp>
        <p:nvSpPr>
          <p:cNvPr id="10" name="Content Placeholder 9">
            <a:extLst>
              <a:ext uri="{FF2B5EF4-FFF2-40B4-BE49-F238E27FC236}">
                <a16:creationId xmlns:a16="http://schemas.microsoft.com/office/drawing/2014/main" id="{F33FCEE7-D53B-4636-A9F8-6D755BD698C2}"/>
              </a:ext>
            </a:extLst>
          </p:cNvPr>
          <p:cNvSpPr>
            <a:spLocks noGrp="1"/>
          </p:cNvSpPr>
          <p:nvPr>
            <p:ph idx="1"/>
          </p:nvPr>
        </p:nvSpPr>
        <p:spPr>
          <a:xfrm>
            <a:off x="1092962" y="2647272"/>
            <a:ext cx="10552415" cy="2693976"/>
          </a:xfrm>
        </p:spPr>
        <p:txBody>
          <a:bodyPr vert="horz" lIns="91440" tIns="45720" rIns="91440" bIns="45720" rtlCol="0" anchor="t">
            <a:noAutofit/>
          </a:bodyPr>
          <a:lstStyle/>
          <a:p>
            <a:r>
              <a:rPr lang="en-US" sz="2200" dirty="0">
                <a:solidFill>
                  <a:srgbClr val="000000"/>
                </a:solidFill>
                <a:latin typeface="Calibri"/>
                <a:cs typeface="Times New Roman"/>
              </a:rPr>
              <a:t>Connection speeds are measured in bits per second (or kilobits/ megabits/ gigabits per second).</a:t>
            </a:r>
            <a:endParaRPr lang="en-US" sz="2200">
              <a:solidFill>
                <a:srgbClr val="000000"/>
              </a:solidFill>
              <a:latin typeface="Calibri"/>
              <a:ea typeface="+mn-lt"/>
              <a:cs typeface="+mn-lt"/>
            </a:endParaRPr>
          </a:p>
          <a:p>
            <a:pPr>
              <a:spcBef>
                <a:spcPts val="0"/>
              </a:spcBef>
            </a:pPr>
            <a:endParaRPr lang="en-US" sz="2200" dirty="0">
              <a:solidFill>
                <a:srgbClr val="000000"/>
              </a:solidFill>
              <a:ea typeface="+mn-lt"/>
              <a:cs typeface="+mn-lt"/>
            </a:endParaRPr>
          </a:p>
          <a:p>
            <a:pPr>
              <a:spcBef>
                <a:spcPts val="0"/>
              </a:spcBef>
            </a:pPr>
            <a:r>
              <a:rPr lang="en-US" sz="2200" dirty="0">
                <a:solidFill>
                  <a:srgbClr val="000000"/>
                </a:solidFill>
                <a:latin typeface="Calibri"/>
                <a:cs typeface="Times New Roman"/>
              </a:rPr>
              <a:t>A bit is a single 0 or 1 (or on/off or however you want to think of it).</a:t>
            </a:r>
            <a:endParaRPr lang="en-US" sz="2200">
              <a:solidFill>
                <a:srgbClr val="000000"/>
              </a:solidFill>
              <a:latin typeface="Calibri"/>
              <a:cs typeface="Calibri" panose="020F0502020204030204"/>
            </a:endParaRPr>
          </a:p>
          <a:p>
            <a:pPr>
              <a:spcBef>
                <a:spcPts val="0"/>
              </a:spcBef>
            </a:pPr>
            <a:endParaRPr lang="en-US" sz="2200" dirty="0">
              <a:solidFill>
                <a:srgbClr val="000000"/>
              </a:solidFill>
              <a:latin typeface="Calibri"/>
              <a:cs typeface="Times New Roman"/>
            </a:endParaRPr>
          </a:p>
          <a:p>
            <a:pPr>
              <a:spcBef>
                <a:spcPts val="0"/>
              </a:spcBef>
            </a:pPr>
            <a:r>
              <a:rPr lang="en-US" sz="2200" dirty="0">
                <a:solidFill>
                  <a:srgbClr val="000000"/>
                </a:solidFill>
                <a:latin typeface="Calibri"/>
                <a:cs typeface="Times New Roman"/>
              </a:rPr>
              <a:t>One byte is 8 bits. These are usually abbreviated as bits = b, bytes = B (but people aren't 100% consistent).</a:t>
            </a:r>
            <a:endParaRPr lang="en-US" sz="2200">
              <a:solidFill>
                <a:srgbClr val="000000"/>
              </a:solidFill>
              <a:latin typeface="Calibri"/>
              <a:ea typeface="+mn-lt"/>
              <a:cs typeface="+mn-lt"/>
            </a:endParaRPr>
          </a:p>
          <a:p>
            <a:pPr>
              <a:spcBef>
                <a:spcPts val="0"/>
              </a:spcBef>
            </a:pPr>
            <a:endParaRPr lang="en-US" sz="2200" dirty="0">
              <a:solidFill>
                <a:srgbClr val="000000"/>
              </a:solidFill>
              <a:latin typeface="Calibri"/>
              <a:cs typeface="Times New Roman"/>
            </a:endParaRPr>
          </a:p>
          <a:p>
            <a:pPr>
              <a:spcBef>
                <a:spcPts val="0"/>
              </a:spcBef>
            </a:pPr>
            <a:r>
              <a:rPr lang="en-US" sz="2200" dirty="0">
                <a:solidFill>
                  <a:srgbClr val="000000"/>
                </a:solidFill>
                <a:latin typeface="Calibri"/>
                <a:cs typeface="Times New Roman"/>
              </a:rPr>
              <a:t>Some rough size guesses:</a:t>
            </a:r>
            <a:endParaRPr lang="en-US" sz="2200">
              <a:solidFill>
                <a:srgbClr val="000000"/>
              </a:solidFill>
              <a:latin typeface="Calibri"/>
              <a:ea typeface="+mn-lt"/>
              <a:cs typeface="+mn-lt"/>
            </a:endParaRPr>
          </a:p>
          <a:p>
            <a:pPr marL="742950" lvl="1" indent="-285750">
              <a:spcBef>
                <a:spcPts val="0"/>
              </a:spcBef>
            </a:pPr>
            <a:r>
              <a:rPr lang="en-US" sz="2000" dirty="0">
                <a:solidFill>
                  <a:srgbClr val="000000"/>
                </a:solidFill>
                <a:latin typeface="Calibri"/>
                <a:cs typeface="Times New Roman"/>
              </a:rPr>
              <a:t>An email: a 5 kilobytes = 40 kilobits (no attachments).</a:t>
            </a:r>
            <a:endParaRPr lang="en-US" sz="2000">
              <a:solidFill>
                <a:srgbClr val="000000"/>
              </a:solidFill>
              <a:latin typeface="Calibri"/>
              <a:ea typeface="+mn-lt"/>
              <a:cs typeface="+mn-lt"/>
            </a:endParaRPr>
          </a:p>
          <a:p>
            <a:pPr marL="742950" lvl="1" indent="-285750">
              <a:spcBef>
                <a:spcPts val="0"/>
              </a:spcBef>
            </a:pPr>
            <a:r>
              <a:rPr lang="en-US" sz="2000" dirty="0">
                <a:solidFill>
                  <a:srgbClr val="000000"/>
                </a:solidFill>
                <a:latin typeface="Calibri"/>
                <a:cs typeface="Times New Roman"/>
              </a:rPr>
              <a:t>A camera image: 3 megabytes = 24 megabits.</a:t>
            </a:r>
            <a:endParaRPr lang="en-US" sz="2000">
              <a:solidFill>
                <a:srgbClr val="000000"/>
              </a:solidFill>
              <a:latin typeface="Calibri"/>
              <a:ea typeface="+mn-lt"/>
              <a:cs typeface="+mn-lt"/>
            </a:endParaRPr>
          </a:p>
          <a:p>
            <a:pPr marL="742950" lvl="1" indent="-285750">
              <a:spcBef>
                <a:spcPts val="0"/>
              </a:spcBef>
            </a:pPr>
            <a:r>
              <a:rPr lang="en-US" sz="2000" dirty="0">
                <a:solidFill>
                  <a:srgbClr val="000000"/>
                </a:solidFill>
                <a:latin typeface="Calibri"/>
                <a:cs typeface="Times New Roman"/>
              </a:rPr>
              <a:t>A web page: a few kilobytes to a few megabytes (depending on images, etc.)</a:t>
            </a:r>
            <a:endParaRPr lang="en-US" sz="2000">
              <a:solidFill>
                <a:srgbClr val="000000"/>
              </a:solidFill>
              <a:latin typeface="Calibri"/>
              <a:ea typeface="+mn-lt"/>
              <a:cs typeface="+mn-lt"/>
            </a:endParaRPr>
          </a:p>
          <a:p>
            <a:pPr marL="742950" lvl="1" indent="-285750">
              <a:spcBef>
                <a:spcPts val="0"/>
              </a:spcBef>
            </a:pPr>
            <a:r>
              <a:rPr lang="en-US" sz="2000" dirty="0">
                <a:solidFill>
                  <a:srgbClr val="000000"/>
                </a:solidFill>
                <a:latin typeface="Calibri"/>
                <a:cs typeface="Times New Roman"/>
              </a:rPr>
              <a:t>An MP3 (or streamed) song: 5 MB = 40 Mb.</a:t>
            </a:r>
            <a:endParaRPr lang="en-US" sz="2000">
              <a:solidFill>
                <a:srgbClr val="000000"/>
              </a:solidFill>
              <a:latin typeface="Calibri"/>
              <a:ea typeface="+mn-lt"/>
              <a:cs typeface="+mn-lt"/>
            </a:endParaRPr>
          </a:p>
          <a:p>
            <a:pPr marL="742950" lvl="1" indent="-285750">
              <a:spcBef>
                <a:spcPts val="0"/>
              </a:spcBef>
            </a:pPr>
            <a:r>
              <a:rPr lang="en-US" sz="2000" dirty="0">
                <a:solidFill>
                  <a:srgbClr val="000000"/>
                </a:solidFill>
                <a:latin typeface="Calibri"/>
                <a:cs typeface="Times New Roman"/>
              </a:rPr>
              <a:t>A movie: 1 GB = 8 Gb.</a:t>
            </a:r>
            <a:endParaRPr lang="en-US" sz="2000">
              <a:solidFill>
                <a:srgbClr val="000000"/>
              </a:solidFill>
              <a:latin typeface="Calibri"/>
              <a:ea typeface="+mn-lt"/>
              <a:cs typeface="+mn-lt"/>
            </a:endParaRPr>
          </a:p>
          <a:p>
            <a:endParaRPr lang="en-GB" sz="1100" dirty="0">
              <a:solidFill>
                <a:srgbClr val="000000"/>
              </a:solidFill>
              <a:ea typeface="+mn-lt"/>
              <a:cs typeface="+mn-lt"/>
            </a:endParaRPr>
          </a:p>
          <a:p>
            <a:endParaRPr lang="en-GB" sz="1100" dirty="0">
              <a:solidFill>
                <a:srgbClr val="000000"/>
              </a:solidFill>
              <a:ea typeface="+mn-lt"/>
              <a:cs typeface="+mn-lt"/>
            </a:endParaRPr>
          </a:p>
        </p:txBody>
      </p:sp>
      <p:sp>
        <p:nvSpPr>
          <p:cNvPr id="3" name="TextBox 2">
            <a:extLst>
              <a:ext uri="{FF2B5EF4-FFF2-40B4-BE49-F238E27FC236}">
                <a16:creationId xmlns:a16="http://schemas.microsoft.com/office/drawing/2014/main" id="{A14D9A67-929E-4761-ABC2-E462F56FD180}"/>
              </a:ext>
            </a:extLst>
          </p:cNvPr>
          <p:cNvSpPr txBox="1"/>
          <p:nvPr/>
        </p:nvSpPr>
        <p:spPr>
          <a:xfrm>
            <a:off x="8246947" y="539009"/>
            <a:ext cx="9905998" cy="1478570"/>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defTabSz="914400">
              <a:lnSpc>
                <a:spcPct val="90000"/>
              </a:lnSpc>
              <a:spcBef>
                <a:spcPct val="0"/>
              </a:spcBef>
              <a:spcAft>
                <a:spcPts val="600"/>
              </a:spcAft>
            </a:pPr>
            <a:endParaRPr lang="en-US" sz="3600" cap="all" dirty="0">
              <a:latin typeface="+mj-lt"/>
              <a:ea typeface="+mj-ea"/>
              <a:cs typeface="Calibri Light"/>
            </a:endParaRPr>
          </a:p>
        </p:txBody>
      </p:sp>
    </p:spTree>
    <p:extLst>
      <p:ext uri="{BB962C8B-B14F-4D97-AF65-F5344CB8AC3E}">
        <p14:creationId xmlns:p14="http://schemas.microsoft.com/office/powerpoint/2010/main" val="2749317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B4956B38-CA3B-474B-9360-8344A10B0E92}"/>
              </a:ext>
            </a:extLst>
          </p:cNvPr>
          <p:cNvSpPr>
            <a:spLocks noGrp="1"/>
          </p:cNvSpPr>
          <p:nvPr>
            <p:ph type="title"/>
          </p:nvPr>
        </p:nvSpPr>
        <p:spPr>
          <a:xfrm>
            <a:off x="1179226" y="826680"/>
            <a:ext cx="9833548" cy="1325563"/>
          </a:xfrm>
        </p:spPr>
        <p:txBody>
          <a:bodyPr>
            <a:normAutofit/>
          </a:bodyPr>
          <a:lstStyle/>
          <a:p>
            <a:pPr algn="ctr"/>
            <a:r>
              <a:rPr lang="en-US" cap="all" dirty="0">
                <a:solidFill>
                  <a:srgbClr val="FFFFFF"/>
                </a:solidFill>
              </a:rPr>
              <a:t>INTRO TO THE INTERNET AND WWW: Protocols</a:t>
            </a:r>
            <a:endParaRPr lang="en-US" sz="4000" cap="all" dirty="0">
              <a:solidFill>
                <a:srgbClr val="000000"/>
              </a:solidFill>
              <a:cs typeface="Calibri Light"/>
            </a:endParaRPr>
          </a:p>
        </p:txBody>
      </p:sp>
      <p:sp>
        <p:nvSpPr>
          <p:cNvPr id="3" name="Content Placeholder 2">
            <a:extLst>
              <a:ext uri="{FF2B5EF4-FFF2-40B4-BE49-F238E27FC236}">
                <a16:creationId xmlns:a16="http://schemas.microsoft.com/office/drawing/2014/main" id="{38219949-CC10-46FF-BE5C-0199DE976D71}"/>
              </a:ext>
            </a:extLst>
          </p:cNvPr>
          <p:cNvSpPr>
            <a:spLocks noGrp="1"/>
          </p:cNvSpPr>
          <p:nvPr>
            <p:ph idx="1"/>
          </p:nvPr>
        </p:nvSpPr>
        <p:spPr>
          <a:xfrm>
            <a:off x="1064207" y="2920442"/>
            <a:ext cx="10279246" cy="3427221"/>
          </a:xfrm>
        </p:spPr>
        <p:txBody>
          <a:bodyPr vert="horz" lIns="91440" tIns="45720" rIns="91440" bIns="45720" rtlCol="0" anchor="t">
            <a:noAutofit/>
          </a:bodyPr>
          <a:lstStyle/>
          <a:p>
            <a:pPr algn="just">
              <a:lnSpc>
                <a:spcPct val="100000"/>
              </a:lnSpc>
              <a:spcBef>
                <a:spcPts val="0"/>
              </a:spcBef>
            </a:pPr>
            <a:r>
              <a:rPr lang="en-US" sz="2200" dirty="0">
                <a:latin typeface="Calibri"/>
                <a:cs typeface="Times New Roman"/>
              </a:rPr>
              <a:t>Once computers have a way to pass data back and forth, we need some way to make sense of it.</a:t>
            </a:r>
            <a:endParaRPr lang="en-US" sz="2200">
              <a:solidFill>
                <a:srgbClr val="000000"/>
              </a:solidFill>
              <a:latin typeface="Calibri"/>
              <a:cs typeface="Calibri" panose="020F0502020204030204"/>
            </a:endParaRPr>
          </a:p>
          <a:p>
            <a:pPr lvl="1" algn="just">
              <a:lnSpc>
                <a:spcPct val="100000"/>
              </a:lnSpc>
              <a:spcBef>
                <a:spcPts val="0"/>
              </a:spcBef>
            </a:pPr>
            <a:r>
              <a:rPr lang="en-US" sz="2200" b="1" dirty="0">
                <a:solidFill>
                  <a:srgbClr val="FF0000"/>
                </a:solidFill>
                <a:latin typeface="Calibri"/>
                <a:cs typeface="Times New Roman"/>
              </a:rPr>
              <a:t>A </a:t>
            </a:r>
            <a:r>
              <a:rPr lang="en-US" sz="2200" b="1" i="1" dirty="0">
                <a:solidFill>
                  <a:srgbClr val="FF0000"/>
                </a:solidFill>
                <a:latin typeface="Calibri"/>
                <a:cs typeface="Times New Roman"/>
              </a:rPr>
              <a:t>protocol: </a:t>
            </a:r>
            <a:r>
              <a:rPr lang="en-US" sz="2200" dirty="0">
                <a:solidFill>
                  <a:schemeClr val="bg1"/>
                </a:solidFill>
                <a:latin typeface="Calibri"/>
                <a:cs typeface="Times New Roman"/>
              </a:rPr>
              <a:t> </a:t>
            </a:r>
            <a:r>
              <a:rPr lang="en-US" sz="2200" dirty="0">
                <a:latin typeface="Calibri"/>
                <a:cs typeface="Times New Roman"/>
              </a:rPr>
              <a:t>is a way that we agree to have computers exchange information so that both ends can understand the contents. That is, each side following the same rules about how to encode the information which result in a proper communicate.</a:t>
            </a:r>
            <a:endParaRPr lang="en-US" sz="2200">
              <a:solidFill>
                <a:srgbClr val="000000"/>
              </a:solidFill>
              <a:latin typeface="Calibri"/>
              <a:cs typeface="Calibri" panose="020F0502020204030204"/>
            </a:endParaRPr>
          </a:p>
          <a:p>
            <a:pPr marL="457200" lvl="1" indent="0" algn="just">
              <a:lnSpc>
                <a:spcPct val="100000"/>
              </a:lnSpc>
              <a:spcBef>
                <a:spcPts val="0"/>
              </a:spcBef>
              <a:buNone/>
            </a:pPr>
            <a:endParaRPr lang="en-US" sz="2200" dirty="0">
              <a:solidFill>
                <a:srgbClr val="FFFF00"/>
              </a:solidFill>
              <a:latin typeface="Calibri"/>
              <a:cs typeface="Times New Roman"/>
            </a:endParaRPr>
          </a:p>
          <a:p>
            <a:pPr lvl="1" algn="just">
              <a:lnSpc>
                <a:spcPct val="100000"/>
              </a:lnSpc>
              <a:spcBef>
                <a:spcPts val="0"/>
              </a:spcBef>
            </a:pPr>
            <a:r>
              <a:rPr lang="en-US" sz="2200" b="1" i="1" dirty="0">
                <a:solidFill>
                  <a:srgbClr val="FF0000"/>
                </a:solidFill>
                <a:latin typeface="Calibri"/>
                <a:cs typeface="Times New Roman"/>
              </a:rPr>
              <a:t>An analogy:</a:t>
            </a:r>
            <a:r>
              <a:rPr lang="en-US" sz="2200" dirty="0">
                <a:latin typeface="Calibri"/>
                <a:cs typeface="Times New Roman"/>
              </a:rPr>
              <a:t> we use English words (down, table, synthesis) to mean a certain things. We all know what the word means, so we can use it to communicate an idea. Computers can do the same: a certain pattern of bits means I want to send an email to my friend, and as long as both sides agree on that, it should work.</a:t>
            </a:r>
            <a:endParaRPr lang="en-US" sz="2200">
              <a:latin typeface="Calibri"/>
              <a:ea typeface="+mn-lt"/>
              <a:cs typeface="+mn-lt"/>
            </a:endParaRPr>
          </a:p>
          <a:p>
            <a:endParaRPr lang="en-GB" sz="2000" dirty="0">
              <a:solidFill>
                <a:srgbClr val="000000"/>
              </a:solidFill>
              <a:cs typeface="Calibri"/>
            </a:endParaRPr>
          </a:p>
        </p:txBody>
      </p:sp>
    </p:spTree>
    <p:extLst>
      <p:ext uri="{BB962C8B-B14F-4D97-AF65-F5344CB8AC3E}">
        <p14:creationId xmlns:p14="http://schemas.microsoft.com/office/powerpoint/2010/main" val="1730169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180DC59-FEDE-4DD1-95F7-D6DB0AB1C3CA}"/>
              </a:ext>
            </a:extLst>
          </p:cNvPr>
          <p:cNvSpPr>
            <a:spLocks noGrp="1"/>
          </p:cNvSpPr>
          <p:nvPr>
            <p:ph type="title"/>
          </p:nvPr>
        </p:nvSpPr>
        <p:spPr>
          <a:xfrm>
            <a:off x="1179226" y="826680"/>
            <a:ext cx="9833548" cy="1325563"/>
          </a:xfrm>
        </p:spPr>
        <p:txBody>
          <a:bodyPr>
            <a:normAutofit/>
          </a:bodyPr>
          <a:lstStyle/>
          <a:p>
            <a:pPr algn="ctr"/>
            <a:r>
              <a:rPr lang="en-US" sz="4000" cap="all" dirty="0">
                <a:solidFill>
                  <a:srgbClr val="FFFFFF"/>
                </a:solidFill>
                <a:ea typeface="+mj-lt"/>
                <a:cs typeface="+mj-lt"/>
              </a:rPr>
              <a:t>INTRO TO THE INTERNET AND WWW: PROTOCOLS</a:t>
            </a:r>
            <a:endParaRPr lang="en-US" sz="4000" cap="all" dirty="0">
              <a:ea typeface="+mj-lt"/>
              <a:cs typeface="+mj-lt"/>
            </a:endParaRPr>
          </a:p>
        </p:txBody>
      </p:sp>
      <p:sp>
        <p:nvSpPr>
          <p:cNvPr id="3" name="Content Placeholder 2">
            <a:extLst>
              <a:ext uri="{FF2B5EF4-FFF2-40B4-BE49-F238E27FC236}">
                <a16:creationId xmlns:a16="http://schemas.microsoft.com/office/drawing/2014/main" id="{4D6AB27B-8E04-4EF3-9A2B-90911B49B985}"/>
              </a:ext>
            </a:extLst>
          </p:cNvPr>
          <p:cNvSpPr>
            <a:spLocks noGrp="1"/>
          </p:cNvSpPr>
          <p:nvPr>
            <p:ph idx="1"/>
          </p:nvPr>
        </p:nvSpPr>
        <p:spPr>
          <a:xfrm>
            <a:off x="1179226" y="2992328"/>
            <a:ext cx="10293623" cy="3283447"/>
          </a:xfrm>
        </p:spPr>
        <p:txBody>
          <a:bodyPr vert="horz" lIns="91440" tIns="45720" rIns="91440" bIns="45720" rtlCol="0" anchor="t">
            <a:normAutofit/>
          </a:bodyPr>
          <a:lstStyle/>
          <a:p>
            <a:r>
              <a:rPr lang="en-GB" sz="2400" dirty="0">
                <a:solidFill>
                  <a:srgbClr val="000000"/>
                </a:solidFill>
                <a:cs typeface="Calibri"/>
              </a:rPr>
              <a:t>Examples:</a:t>
            </a:r>
          </a:p>
          <a:p>
            <a:pPr lvl="1"/>
            <a:r>
              <a:rPr lang="en-US" sz="2000" b="1" dirty="0">
                <a:solidFill>
                  <a:srgbClr val="FF0000"/>
                </a:solidFill>
                <a:latin typeface="Calibri"/>
                <a:cs typeface="Times New Roman"/>
              </a:rPr>
              <a:t>SMTP: </a:t>
            </a:r>
            <a:r>
              <a:rPr lang="en-US" sz="2000" dirty="0">
                <a:latin typeface="Calibri"/>
                <a:cs typeface="Times New Roman"/>
              </a:rPr>
              <a:t>(Simple Mail Transfer Protocol) The way email is transferred from the sender to the recipient's inbox.</a:t>
            </a:r>
            <a:endParaRPr lang="en-US" sz="2000">
              <a:latin typeface="Calibri"/>
              <a:ea typeface="+mn-lt"/>
              <a:cs typeface="+mn-lt"/>
            </a:endParaRPr>
          </a:p>
          <a:p>
            <a:pPr lvl="1"/>
            <a:r>
              <a:rPr lang="en-US" sz="2000" b="1" dirty="0">
                <a:solidFill>
                  <a:srgbClr val="FF0000"/>
                </a:solidFill>
                <a:latin typeface="Calibri"/>
                <a:cs typeface="Times New Roman"/>
              </a:rPr>
              <a:t>IMAP:</a:t>
            </a:r>
            <a:r>
              <a:rPr lang="en-US" sz="2000" dirty="0">
                <a:latin typeface="Calibri"/>
                <a:cs typeface="Times New Roman"/>
              </a:rPr>
              <a:t> (Internet Message Access Protocol) One way to get email from your inbox so you can read it. Others: Exchange, the Connect web interface.</a:t>
            </a:r>
            <a:endParaRPr lang="en-US" sz="2000" dirty="0">
              <a:latin typeface="Calibri"/>
              <a:ea typeface="+mn-lt"/>
              <a:cs typeface="Times New Roman"/>
            </a:endParaRPr>
          </a:p>
          <a:p>
            <a:pPr lvl="1"/>
            <a:r>
              <a:rPr lang="en-US" sz="2000" b="1" dirty="0">
                <a:solidFill>
                  <a:srgbClr val="FF0000"/>
                </a:solidFill>
                <a:latin typeface="Calibri"/>
                <a:cs typeface="Times New Roman"/>
              </a:rPr>
              <a:t>NTP: </a:t>
            </a:r>
            <a:r>
              <a:rPr lang="en-US" sz="2000" dirty="0">
                <a:latin typeface="Calibri"/>
                <a:cs typeface="Times New Roman"/>
              </a:rPr>
              <a:t>(Network Time Protocol) Used to synchronize computers' clocks with some authoritative source.</a:t>
            </a:r>
            <a:endParaRPr lang="en-US" sz="2000" dirty="0">
              <a:latin typeface="Calibri"/>
              <a:ea typeface="+mn-lt"/>
              <a:cs typeface="Times New Roman"/>
            </a:endParaRPr>
          </a:p>
          <a:p>
            <a:pPr lvl="1"/>
            <a:r>
              <a:rPr lang="en-US" sz="2000" b="1" dirty="0">
                <a:solidFill>
                  <a:srgbClr val="FF0000"/>
                </a:solidFill>
                <a:latin typeface="Calibri"/>
                <a:cs typeface="Times New Roman"/>
              </a:rPr>
              <a:t>Games:</a:t>
            </a:r>
            <a:r>
              <a:rPr lang="en-US" sz="2000" dirty="0">
                <a:latin typeface="Calibri"/>
                <a:cs typeface="Times New Roman"/>
              </a:rPr>
              <a:t> any networked/ multiplayer game has some protocol that is used to communicate what's happening in the game.</a:t>
            </a:r>
            <a:endParaRPr lang="en-GB" sz="2000" dirty="0">
              <a:solidFill>
                <a:srgbClr val="000000"/>
              </a:solidFill>
              <a:latin typeface="Calibri"/>
              <a:cs typeface="Calibri"/>
            </a:endParaRPr>
          </a:p>
          <a:p>
            <a:pPr lvl="1"/>
            <a:r>
              <a:rPr lang="en-US" sz="2000" b="1" dirty="0">
                <a:solidFill>
                  <a:srgbClr val="FF0000"/>
                </a:solidFill>
                <a:latin typeface="Calibri"/>
                <a:cs typeface="Times New Roman"/>
              </a:rPr>
              <a:t>HTTP:</a:t>
            </a:r>
            <a:r>
              <a:rPr lang="en-US" sz="2000" dirty="0">
                <a:latin typeface="Calibri"/>
                <a:cs typeface="Times New Roman"/>
              </a:rPr>
              <a:t> Hyper Text Transfer Protocol. The protocol that runs the World Wide Web.</a:t>
            </a:r>
            <a:endParaRPr lang="en-GB" sz="2000" dirty="0">
              <a:latin typeface="Calibri"/>
              <a:cs typeface="Calibri"/>
            </a:endParaRPr>
          </a:p>
        </p:txBody>
      </p:sp>
    </p:spTree>
    <p:extLst>
      <p:ext uri="{BB962C8B-B14F-4D97-AF65-F5344CB8AC3E}">
        <p14:creationId xmlns:p14="http://schemas.microsoft.com/office/powerpoint/2010/main" val="30584573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Circuit</Template>
  <TotalTime>0</TotalTime>
  <Words>0</Words>
  <Application>Microsoft Office PowerPoint</Application>
  <PresentationFormat>Widescreen</PresentationFormat>
  <Paragraphs>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Intro to the Internet and WWW CMPT 165, Spring 2020 Internet </vt:lpstr>
      <vt:lpstr>INTRO TO THE INTERNET AND WWW: Internet </vt:lpstr>
      <vt:lpstr>INTRO TO THE INTERNET AND WWW: INTERNET</vt:lpstr>
      <vt:lpstr>INTRO TO THE INTERNET AND WWW: Internet </vt:lpstr>
      <vt:lpstr>INTRO TO THE INTERNET AND WWW: INTERNET </vt:lpstr>
      <vt:lpstr>PowerPoint Presentation</vt:lpstr>
      <vt:lpstr>INTRO TO THE INTERNET AND WWW: Connection speeds </vt:lpstr>
      <vt:lpstr>INTRO TO THE INTERNET AND WWW: Protocols</vt:lpstr>
      <vt:lpstr>INTRO TO THE INTERNET AND WWW: PROTOCOLS</vt:lpstr>
      <vt:lpstr>INTRO TO THE INTERNET AND WWW: http</vt:lpstr>
      <vt:lpstr>INTRO TO THE INTERNET AND WWW: http</vt:lpstr>
      <vt:lpstr>INTRO TO THE INTERNET AND WWW: urlS</vt:lpstr>
      <vt:lpstr>INTRO TO THE INTERNET AND WWW: urlS</vt:lpstr>
      <vt:lpstr>INTRO TO THE INTERNET AND WWW: HTML, CSS, JavaScript</vt:lpstr>
      <vt:lpstr>INTRO TO THE INTERNET AND WWW HTML, CSS, JavaScript, Why Separate?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1402</cp:revision>
  <dcterms:created xsi:type="dcterms:W3CDTF">2019-12-24T00:44:17Z</dcterms:created>
  <dcterms:modified xsi:type="dcterms:W3CDTF">2020-01-03T23:59:53Z</dcterms:modified>
</cp:coreProperties>
</file>