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 id="259" r:id="rId5"/>
    <p:sldId id="260"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E5845D-1C35-496C-B9FF-A71F79D54F7A}" v="537" dt="2019-12-24T01:15:59.444"/>
    <p1510:client id="{50CD6CCE-6A4F-6C68-840D-7A1EADF8D16E}" v="23" dt="2020-01-03T19:33:12.078"/>
    <p1510:client id="{5C3EC02B-165B-2B94-008D-40A3253F0C52}" v="4" dt="2020-01-06T20:02:04.775"/>
    <p1510:client id="{A913B799-03F7-7DEA-F79A-934C29EAD0DE}" v="3" dt="2020-01-04T04:43:11.602"/>
    <p1510:client id="{C6A4C7E1-EA8F-87D7-4E7B-17CDEF652101}" v="55" dt="2020-01-06T19:49:57.170"/>
    <p1510:client id="{ECDB55CC-37B6-C5E2-DD47-B6FC02501CAB}" v="34" dt="2020-01-01T17:08:28.776"/>
    <p1510:client id="{F06BF192-ED16-42E0-B9E0-9B6C4D2201DB}" v="635" dt="2020-01-03T19:20:35.7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mar Altrad" userId="S::oaltrad@sfu.ca::2b5dfc3e-8c47-4f71-b862-cf44c15bedb9" providerId="AD" clId="Web-{A913B799-03F7-7DEA-F79A-934C29EAD0DE}"/>
    <pc:docChg chg="modSld">
      <pc:chgData name="Omar Altrad" userId="S::oaltrad@sfu.ca::2b5dfc3e-8c47-4f71-b862-cf44c15bedb9" providerId="AD" clId="Web-{A913B799-03F7-7DEA-F79A-934C29EAD0DE}" dt="2020-01-04T04:43:11.055" v="1" actId="20577"/>
      <pc:docMkLst>
        <pc:docMk/>
      </pc:docMkLst>
      <pc:sldChg chg="modSp">
        <pc:chgData name="Omar Altrad" userId="S::oaltrad@sfu.ca::2b5dfc3e-8c47-4f71-b862-cf44c15bedb9" providerId="AD" clId="Web-{A913B799-03F7-7DEA-F79A-934C29EAD0DE}" dt="2020-01-04T04:43:11.055" v="1" actId="20577"/>
        <pc:sldMkLst>
          <pc:docMk/>
          <pc:sldMk cId="2134306315" sldId="257"/>
        </pc:sldMkLst>
        <pc:spChg chg="mod">
          <ac:chgData name="Omar Altrad" userId="S::oaltrad@sfu.ca::2b5dfc3e-8c47-4f71-b862-cf44c15bedb9" providerId="AD" clId="Web-{A913B799-03F7-7DEA-F79A-934C29EAD0DE}" dt="2020-01-04T04:43:11.055" v="1" actId="20577"/>
          <ac:spMkLst>
            <pc:docMk/>
            <pc:sldMk cId="2134306315" sldId="257"/>
            <ac:spMk id="9" creationId="{E683522B-BE22-4667-BA32-148C0156DBC7}"/>
          </ac:spMkLst>
        </pc:spChg>
      </pc:sldChg>
    </pc:docChg>
  </pc:docChgLst>
  <pc:docChgLst>
    <pc:chgData name="Omar Altrad" userId="S::oaltrad@sfu.ca::2b5dfc3e-8c47-4f71-b862-cf44c15bedb9" providerId="AD" clId="Web-{5C3EC02B-165B-2B94-008D-40A3253F0C52}"/>
    <pc:docChg chg="modSld">
      <pc:chgData name="Omar Altrad" userId="S::oaltrad@sfu.ca::2b5dfc3e-8c47-4f71-b862-cf44c15bedb9" providerId="AD" clId="Web-{5C3EC02B-165B-2B94-008D-40A3253F0C52}" dt="2020-01-06T20:02:04.775" v="3" actId="20577"/>
      <pc:docMkLst>
        <pc:docMk/>
      </pc:docMkLst>
      <pc:sldChg chg="modSp">
        <pc:chgData name="Omar Altrad" userId="S::oaltrad@sfu.ca::2b5dfc3e-8c47-4f71-b862-cf44c15bedb9" providerId="AD" clId="Web-{5C3EC02B-165B-2B94-008D-40A3253F0C52}" dt="2020-01-06T20:02:04.775" v="3" actId="20577"/>
        <pc:sldMkLst>
          <pc:docMk/>
          <pc:sldMk cId="2134306315" sldId="257"/>
        </pc:sldMkLst>
        <pc:spChg chg="mod">
          <ac:chgData name="Omar Altrad" userId="S::oaltrad@sfu.ca::2b5dfc3e-8c47-4f71-b862-cf44c15bedb9" providerId="AD" clId="Web-{5C3EC02B-165B-2B94-008D-40A3253F0C52}" dt="2020-01-06T20:02:04.775" v="3" actId="20577"/>
          <ac:spMkLst>
            <pc:docMk/>
            <pc:sldMk cId="2134306315" sldId="257"/>
            <ac:spMk id="9" creationId="{E683522B-BE22-4667-BA32-148C0156DBC7}"/>
          </ac:spMkLst>
        </pc:spChg>
      </pc:sldChg>
    </pc:docChg>
  </pc:docChgLst>
  <pc:docChgLst>
    <pc:chgData name="Omar Altrad" userId="S::oaltrad@sfu.ca::2b5dfc3e-8c47-4f71-b862-cf44c15bedb9" providerId="AD" clId="Web-{C6A4C7E1-EA8F-87D7-4E7B-17CDEF652101}"/>
    <pc:docChg chg="modSld">
      <pc:chgData name="Omar Altrad" userId="S::oaltrad@sfu.ca::2b5dfc3e-8c47-4f71-b862-cf44c15bedb9" providerId="AD" clId="Web-{C6A4C7E1-EA8F-87D7-4E7B-17CDEF652101}" dt="2020-01-06T19:49:57.170" v="54" actId="20577"/>
      <pc:docMkLst>
        <pc:docMk/>
      </pc:docMkLst>
      <pc:sldChg chg="modSp">
        <pc:chgData name="Omar Altrad" userId="S::oaltrad@sfu.ca::2b5dfc3e-8c47-4f71-b862-cf44c15bedb9" providerId="AD" clId="Web-{C6A4C7E1-EA8F-87D7-4E7B-17CDEF652101}" dt="2020-01-06T19:49:57.170" v="54" actId="20577"/>
        <pc:sldMkLst>
          <pc:docMk/>
          <pc:sldMk cId="2134306315" sldId="257"/>
        </pc:sldMkLst>
        <pc:spChg chg="mod">
          <ac:chgData name="Omar Altrad" userId="S::oaltrad@sfu.ca::2b5dfc3e-8c47-4f71-b862-cf44c15bedb9" providerId="AD" clId="Web-{C6A4C7E1-EA8F-87D7-4E7B-17CDEF652101}" dt="2020-01-06T19:49:57.170" v="54" actId="20577"/>
          <ac:spMkLst>
            <pc:docMk/>
            <pc:sldMk cId="2134306315" sldId="257"/>
            <ac:spMk id="9" creationId="{E683522B-BE22-4667-BA32-148C0156DBC7}"/>
          </ac:spMkLst>
        </pc:spChg>
      </pc:sldChg>
      <pc:sldChg chg="modSp">
        <pc:chgData name="Omar Altrad" userId="S::oaltrad@sfu.ca::2b5dfc3e-8c47-4f71-b862-cf44c15bedb9" providerId="AD" clId="Web-{C6A4C7E1-EA8F-87D7-4E7B-17CDEF652101}" dt="2020-01-06T19:49:03.935" v="28" actId="20577"/>
        <pc:sldMkLst>
          <pc:docMk/>
          <pc:sldMk cId="4004578629" sldId="260"/>
        </pc:sldMkLst>
        <pc:spChg chg="mod">
          <ac:chgData name="Omar Altrad" userId="S::oaltrad@sfu.ca::2b5dfc3e-8c47-4f71-b862-cf44c15bedb9" providerId="AD" clId="Web-{C6A4C7E1-EA8F-87D7-4E7B-17CDEF652101}" dt="2020-01-06T19:49:03.935" v="28" actId="20577"/>
          <ac:spMkLst>
            <pc:docMk/>
            <pc:sldMk cId="4004578629" sldId="260"/>
            <ac:spMk id="7" creationId="{7C84FE54-381D-436F-85CC-C12A0906F0DA}"/>
          </ac:spMkLst>
        </pc:spChg>
      </pc:sldChg>
    </pc:docChg>
  </pc:docChgLst>
  <pc:docChgLst>
    <pc:chgData name="Omar Altrad" userId="S::oaltrad@sfu.ca::2b5dfc3e-8c47-4f71-b862-cf44c15bedb9" providerId="AD" clId="Web-{50CD6CCE-6A4F-6C68-840D-7A1EADF8D16E}"/>
    <pc:docChg chg="modSld">
      <pc:chgData name="Omar Altrad" userId="S::oaltrad@sfu.ca::2b5dfc3e-8c47-4f71-b862-cf44c15bedb9" providerId="AD" clId="Web-{50CD6CCE-6A4F-6C68-840D-7A1EADF8D16E}" dt="2020-01-03T19:33:12.078" v="26" actId="1076"/>
      <pc:docMkLst>
        <pc:docMk/>
      </pc:docMkLst>
      <pc:sldChg chg="addSp delSp modSp">
        <pc:chgData name="Omar Altrad" userId="S::oaltrad@sfu.ca::2b5dfc3e-8c47-4f71-b862-cf44c15bedb9" providerId="AD" clId="Web-{50CD6CCE-6A4F-6C68-840D-7A1EADF8D16E}" dt="2020-01-03T19:29:53.533" v="5"/>
        <pc:sldMkLst>
          <pc:docMk/>
          <pc:sldMk cId="2323202097" sldId="258"/>
        </pc:sldMkLst>
        <pc:spChg chg="mod">
          <ac:chgData name="Omar Altrad" userId="S::oaltrad@sfu.ca::2b5dfc3e-8c47-4f71-b862-cf44c15bedb9" providerId="AD" clId="Web-{50CD6CCE-6A4F-6C68-840D-7A1EADF8D16E}" dt="2020-01-03T19:29:53.533" v="5"/>
          <ac:spMkLst>
            <pc:docMk/>
            <pc:sldMk cId="2323202097" sldId="258"/>
            <ac:spMk id="2" creationId="{6AC6D513-1DFA-48C2-9133-C3A028F8A38E}"/>
          </ac:spMkLst>
        </pc:spChg>
        <pc:spChg chg="add del">
          <ac:chgData name="Omar Altrad" userId="S::oaltrad@sfu.ca::2b5dfc3e-8c47-4f71-b862-cf44c15bedb9" providerId="AD" clId="Web-{50CD6CCE-6A4F-6C68-840D-7A1EADF8D16E}" dt="2020-01-03T19:29:53.533" v="5"/>
          <ac:spMkLst>
            <pc:docMk/>
            <pc:sldMk cId="2323202097" sldId="258"/>
            <ac:spMk id="11" creationId="{46C2E80F-49A6-4372-B103-219D417A55ED}"/>
          </ac:spMkLst>
        </pc:spChg>
        <pc:spChg chg="add del">
          <ac:chgData name="Omar Altrad" userId="S::oaltrad@sfu.ca::2b5dfc3e-8c47-4f71-b862-cf44c15bedb9" providerId="AD" clId="Web-{50CD6CCE-6A4F-6C68-840D-7A1EADF8D16E}" dt="2020-01-03T19:29:48.017" v="3"/>
          <ac:spMkLst>
            <pc:docMk/>
            <pc:sldMk cId="2323202097" sldId="258"/>
            <ac:spMk id="17" creationId="{46C2E80F-49A6-4372-B103-219D417A55ED}"/>
          </ac:spMkLst>
        </pc:spChg>
        <pc:graphicFrameChg chg="mod modGraphic">
          <ac:chgData name="Omar Altrad" userId="S::oaltrad@sfu.ca::2b5dfc3e-8c47-4f71-b862-cf44c15bedb9" providerId="AD" clId="Web-{50CD6CCE-6A4F-6C68-840D-7A1EADF8D16E}" dt="2020-01-03T19:29:53.533" v="5"/>
          <ac:graphicFrameMkLst>
            <pc:docMk/>
            <pc:sldMk cId="2323202097" sldId="258"/>
            <ac:graphicFrameMk id="12" creationId="{4BD55B7A-A2B9-442E-A334-75D15E53253F}"/>
          </ac:graphicFrameMkLst>
        </pc:graphicFrameChg>
      </pc:sldChg>
      <pc:sldChg chg="addSp modSp mod setBg">
        <pc:chgData name="Omar Altrad" userId="S::oaltrad@sfu.ca::2b5dfc3e-8c47-4f71-b862-cf44c15bedb9" providerId="AD" clId="Web-{50CD6CCE-6A4F-6C68-840D-7A1EADF8D16E}" dt="2020-01-03T19:30:13.876" v="8" actId="20577"/>
        <pc:sldMkLst>
          <pc:docMk/>
          <pc:sldMk cId="2036066142" sldId="259"/>
        </pc:sldMkLst>
        <pc:spChg chg="mod">
          <ac:chgData name="Omar Altrad" userId="S::oaltrad@sfu.ca::2b5dfc3e-8c47-4f71-b862-cf44c15bedb9" providerId="AD" clId="Web-{50CD6CCE-6A4F-6C68-840D-7A1EADF8D16E}" dt="2020-01-03T19:30:06.111" v="6"/>
          <ac:spMkLst>
            <pc:docMk/>
            <pc:sldMk cId="2036066142" sldId="259"/>
            <ac:spMk id="5" creationId="{109AB7CD-9931-4EDF-9A48-B90ECABDCCD6}"/>
          </ac:spMkLst>
        </pc:spChg>
        <pc:spChg chg="ord">
          <ac:chgData name="Omar Altrad" userId="S::oaltrad@sfu.ca::2b5dfc3e-8c47-4f71-b862-cf44c15bedb9" providerId="AD" clId="Web-{50CD6CCE-6A4F-6C68-840D-7A1EADF8D16E}" dt="2020-01-03T19:30:06.111" v="6"/>
          <ac:spMkLst>
            <pc:docMk/>
            <pc:sldMk cId="2036066142" sldId="259"/>
            <ac:spMk id="6" creationId="{C0422FCD-180B-43E0-8DEB-B87F9FD119B6}"/>
          </ac:spMkLst>
        </pc:spChg>
        <pc:spChg chg="mod">
          <ac:chgData name="Omar Altrad" userId="S::oaltrad@sfu.ca::2b5dfc3e-8c47-4f71-b862-cf44c15bedb9" providerId="AD" clId="Web-{50CD6CCE-6A4F-6C68-840D-7A1EADF8D16E}" dt="2020-01-03T19:30:13.876" v="8" actId="20577"/>
          <ac:spMkLst>
            <pc:docMk/>
            <pc:sldMk cId="2036066142" sldId="259"/>
            <ac:spMk id="7" creationId="{50E94CDE-BF8B-408F-9217-0E15788AB4A1}"/>
          </ac:spMkLst>
        </pc:spChg>
        <pc:spChg chg="add">
          <ac:chgData name="Omar Altrad" userId="S::oaltrad@sfu.ca::2b5dfc3e-8c47-4f71-b862-cf44c15bedb9" providerId="AD" clId="Web-{50CD6CCE-6A4F-6C68-840D-7A1EADF8D16E}" dt="2020-01-03T19:30:06.111" v="6"/>
          <ac:spMkLst>
            <pc:docMk/>
            <pc:sldMk cId="2036066142" sldId="259"/>
            <ac:spMk id="12" creationId="{4351DFE5-F63D-4BE0-BDA9-E3EB88F01AA5}"/>
          </ac:spMkLst>
        </pc:spChg>
        <pc:picChg chg="add">
          <ac:chgData name="Omar Altrad" userId="S::oaltrad@sfu.ca::2b5dfc3e-8c47-4f71-b862-cf44c15bedb9" providerId="AD" clId="Web-{50CD6CCE-6A4F-6C68-840D-7A1EADF8D16E}" dt="2020-01-03T19:30:06.111" v="6"/>
          <ac:picMkLst>
            <pc:docMk/>
            <pc:sldMk cId="2036066142" sldId="259"/>
            <ac:picMk id="14" creationId="{3AA16612-ACD2-4A16-8F2B-4514FD6BF28F}"/>
          </ac:picMkLst>
        </pc:picChg>
      </pc:sldChg>
      <pc:sldChg chg="addSp modSp mod setBg">
        <pc:chgData name="Omar Altrad" userId="S::oaltrad@sfu.ca::2b5dfc3e-8c47-4f71-b862-cf44c15bedb9" providerId="AD" clId="Web-{50CD6CCE-6A4F-6C68-840D-7A1EADF8D16E}" dt="2020-01-03T19:30:57.063" v="15" actId="20577"/>
        <pc:sldMkLst>
          <pc:docMk/>
          <pc:sldMk cId="4004578629" sldId="260"/>
        </pc:sldMkLst>
        <pc:spChg chg="mod ord">
          <ac:chgData name="Omar Altrad" userId="S::oaltrad@sfu.ca::2b5dfc3e-8c47-4f71-b862-cf44c15bedb9" providerId="AD" clId="Web-{50CD6CCE-6A4F-6C68-840D-7A1EADF8D16E}" dt="2020-01-03T19:30:34.486" v="9"/>
          <ac:spMkLst>
            <pc:docMk/>
            <pc:sldMk cId="4004578629" sldId="260"/>
            <ac:spMk id="3" creationId="{353EA052-9E31-48B1-9BC0-1F04995543FB}"/>
          </ac:spMkLst>
        </pc:spChg>
        <pc:spChg chg="mod ord">
          <ac:chgData name="Omar Altrad" userId="S::oaltrad@sfu.ca::2b5dfc3e-8c47-4f71-b862-cf44c15bedb9" providerId="AD" clId="Web-{50CD6CCE-6A4F-6C68-840D-7A1EADF8D16E}" dt="2020-01-03T19:30:57.063" v="15" actId="20577"/>
          <ac:spMkLst>
            <pc:docMk/>
            <pc:sldMk cId="4004578629" sldId="260"/>
            <ac:spMk id="7" creationId="{7C84FE54-381D-436F-85CC-C12A0906F0DA}"/>
          </ac:spMkLst>
        </pc:spChg>
        <pc:spChg chg="add">
          <ac:chgData name="Omar Altrad" userId="S::oaltrad@sfu.ca::2b5dfc3e-8c47-4f71-b862-cf44c15bedb9" providerId="AD" clId="Web-{50CD6CCE-6A4F-6C68-840D-7A1EADF8D16E}" dt="2020-01-03T19:30:34.486" v="9"/>
          <ac:spMkLst>
            <pc:docMk/>
            <pc:sldMk cId="4004578629" sldId="260"/>
            <ac:spMk id="12" creationId="{4351DFE5-F63D-4BE0-BDA9-E3EB88F01AA5}"/>
          </ac:spMkLst>
        </pc:spChg>
        <pc:picChg chg="add">
          <ac:chgData name="Omar Altrad" userId="S::oaltrad@sfu.ca::2b5dfc3e-8c47-4f71-b862-cf44c15bedb9" providerId="AD" clId="Web-{50CD6CCE-6A4F-6C68-840D-7A1EADF8D16E}" dt="2020-01-03T19:30:34.486" v="9"/>
          <ac:picMkLst>
            <pc:docMk/>
            <pc:sldMk cId="4004578629" sldId="260"/>
            <ac:picMk id="14" creationId="{3AA16612-ACD2-4A16-8F2B-4514FD6BF28F}"/>
          </ac:picMkLst>
        </pc:picChg>
      </pc:sldChg>
      <pc:sldChg chg="addSp delSp modSp mod setBg">
        <pc:chgData name="Omar Altrad" userId="S::oaltrad@sfu.ca::2b5dfc3e-8c47-4f71-b862-cf44c15bedb9" providerId="AD" clId="Web-{50CD6CCE-6A4F-6C68-840D-7A1EADF8D16E}" dt="2020-01-03T19:33:12.078" v="26" actId="1076"/>
        <pc:sldMkLst>
          <pc:docMk/>
          <pc:sldMk cId="29263406" sldId="262"/>
        </pc:sldMkLst>
        <pc:spChg chg="mod">
          <ac:chgData name="Omar Altrad" userId="S::oaltrad@sfu.ca::2b5dfc3e-8c47-4f71-b862-cf44c15bedb9" providerId="AD" clId="Web-{50CD6CCE-6A4F-6C68-840D-7A1EADF8D16E}" dt="2020-01-03T19:32:51.031" v="22"/>
          <ac:spMkLst>
            <pc:docMk/>
            <pc:sldMk cId="29263406" sldId="262"/>
            <ac:spMk id="2" creationId="{B2054E06-5655-4C0B-B84E-43D8AF8ADFDF}"/>
          </ac:spMkLst>
        </pc:spChg>
        <pc:spChg chg="mod">
          <ac:chgData name="Omar Altrad" userId="S::oaltrad@sfu.ca::2b5dfc3e-8c47-4f71-b862-cf44c15bedb9" providerId="AD" clId="Web-{50CD6CCE-6A4F-6C68-840D-7A1EADF8D16E}" dt="2020-01-03T19:33:12.078" v="26" actId="1076"/>
          <ac:spMkLst>
            <pc:docMk/>
            <pc:sldMk cId="29263406" sldId="262"/>
            <ac:spMk id="3" creationId="{595DE1DB-BE3F-4DCC-8ACE-A58D098512DB}"/>
          </ac:spMkLst>
        </pc:spChg>
        <pc:spChg chg="add del">
          <ac:chgData name="Omar Altrad" userId="S::oaltrad@sfu.ca::2b5dfc3e-8c47-4f71-b862-cf44c15bedb9" providerId="AD" clId="Web-{50CD6CCE-6A4F-6C68-840D-7A1EADF8D16E}" dt="2020-01-03T19:31:28.329" v="19"/>
          <ac:spMkLst>
            <pc:docMk/>
            <pc:sldMk cId="29263406" sldId="262"/>
            <ac:spMk id="5" creationId="{AFA67CD3-AB4E-4A7A-BEB8-53C445D8C44E}"/>
          </ac:spMkLst>
        </pc:spChg>
        <pc:spChg chg="add del">
          <ac:chgData name="Omar Altrad" userId="S::oaltrad@sfu.ca::2b5dfc3e-8c47-4f71-b862-cf44c15bedb9" providerId="AD" clId="Web-{50CD6CCE-6A4F-6C68-840D-7A1EADF8D16E}" dt="2020-01-03T19:31:11.298" v="17"/>
          <ac:spMkLst>
            <pc:docMk/>
            <pc:sldMk cId="29263406" sldId="262"/>
            <ac:spMk id="8" creationId="{4351DFE5-F63D-4BE0-BDA9-E3EB88F01AA5}"/>
          </ac:spMkLst>
        </pc:spChg>
        <pc:spChg chg="add">
          <ac:chgData name="Omar Altrad" userId="S::oaltrad@sfu.ca::2b5dfc3e-8c47-4f71-b862-cf44c15bedb9" providerId="AD" clId="Web-{50CD6CCE-6A4F-6C68-840D-7A1EADF8D16E}" dt="2020-01-03T19:32:51.031" v="22"/>
          <ac:spMkLst>
            <pc:docMk/>
            <pc:sldMk cId="29263406" sldId="262"/>
            <ac:spMk id="9" creationId="{4351DFE5-F63D-4BE0-BDA9-E3EB88F01AA5}"/>
          </ac:spMkLst>
        </pc:spChg>
        <pc:spChg chg="add del">
          <ac:chgData name="Omar Altrad" userId="S::oaltrad@sfu.ca::2b5dfc3e-8c47-4f71-b862-cf44c15bedb9" providerId="AD" clId="Web-{50CD6CCE-6A4F-6C68-840D-7A1EADF8D16E}" dt="2020-01-03T19:31:28.329" v="19"/>
          <ac:spMkLst>
            <pc:docMk/>
            <pc:sldMk cId="29263406" sldId="262"/>
            <ac:spMk id="14" creationId="{339C8D78-A644-462F-B674-F440635E5353}"/>
          </ac:spMkLst>
        </pc:spChg>
        <pc:picChg chg="add del">
          <ac:chgData name="Omar Altrad" userId="S::oaltrad@sfu.ca::2b5dfc3e-8c47-4f71-b862-cf44c15bedb9" providerId="AD" clId="Web-{50CD6CCE-6A4F-6C68-840D-7A1EADF8D16E}" dt="2020-01-03T19:32:44.234" v="21"/>
          <ac:picMkLst>
            <pc:docMk/>
            <pc:sldMk cId="29263406" sldId="262"/>
            <ac:picMk id="6" creationId="{C8BC8637-FBB9-4470-A85D-4FD0349BD718}"/>
          </ac:picMkLst>
        </pc:picChg>
        <pc:picChg chg="add del">
          <ac:chgData name="Omar Altrad" userId="S::oaltrad@sfu.ca::2b5dfc3e-8c47-4f71-b862-cf44c15bedb9" providerId="AD" clId="Web-{50CD6CCE-6A4F-6C68-840D-7A1EADF8D16E}" dt="2020-01-03T19:31:28.329" v="19"/>
          <ac:picMkLst>
            <pc:docMk/>
            <pc:sldMk cId="29263406" sldId="262"/>
            <ac:picMk id="7" creationId="{E76D328E-0B21-4B62-97F2-89FBE1144F31}"/>
          </ac:picMkLst>
        </pc:picChg>
        <pc:picChg chg="add del">
          <ac:chgData name="Omar Altrad" userId="S::oaltrad@sfu.ca::2b5dfc3e-8c47-4f71-b862-cf44c15bedb9" providerId="AD" clId="Web-{50CD6CCE-6A4F-6C68-840D-7A1EADF8D16E}" dt="2020-01-03T19:31:11.298" v="17"/>
          <ac:picMkLst>
            <pc:docMk/>
            <pc:sldMk cId="29263406" sldId="262"/>
            <ac:picMk id="10" creationId="{3AA16612-ACD2-4A16-8F2B-4514FD6BF28F}"/>
          </ac:picMkLst>
        </pc:picChg>
        <pc:picChg chg="add">
          <ac:chgData name="Omar Altrad" userId="S::oaltrad@sfu.ca::2b5dfc3e-8c47-4f71-b862-cf44c15bedb9" providerId="AD" clId="Web-{50CD6CCE-6A4F-6C68-840D-7A1EADF8D16E}" dt="2020-01-03T19:32:51.031" v="22"/>
          <ac:picMkLst>
            <pc:docMk/>
            <pc:sldMk cId="29263406" sldId="262"/>
            <ac:picMk id="11" creationId="{3AA16612-ACD2-4A16-8F2B-4514FD6BF28F}"/>
          </ac:picMkLst>
        </pc:picChg>
        <pc:picChg chg="add del">
          <ac:chgData name="Omar Altrad" userId="S::oaltrad@sfu.ca::2b5dfc3e-8c47-4f71-b862-cf44c15bedb9" providerId="AD" clId="Web-{50CD6CCE-6A4F-6C68-840D-7A1EADF8D16E}" dt="2020-01-03T19:31:28.329" v="19"/>
          <ac:picMkLst>
            <pc:docMk/>
            <pc:sldMk cId="29263406" sldId="262"/>
            <ac:picMk id="12" creationId="{07CF545F-9C2E-4446-97CD-AD92990C2B68}"/>
          </ac:picMkLst>
        </pc:picChg>
      </pc:sldChg>
    </pc:docChg>
  </pc:docChgLst>
</pc:chgInfo>
</file>

<file path=ppt/diagrams/_rels/data1.xml.rels><?xml version="1.0" encoding="UTF-8" standalone="yes"?>
<Relationships xmlns="http://schemas.openxmlformats.org/package/2006/relationships"><Relationship Id="rId1" Type="http://schemas.openxmlformats.org/officeDocument/2006/relationships/hyperlink" Target="https://www.cs.sfu.ca/CC/165/common/study-guide/"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www.cs.sfu.ca/CC/165/common/study-guide/"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A976A9D-2559-4DF6-8731-94EEE5ACE6BA}"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0EBA0A40-BA8A-44DF-A842-80A9E56919C5}">
      <dgm:prSet/>
      <dgm:spPr/>
      <dgm:t>
        <a:bodyPr/>
        <a:lstStyle/>
        <a:p>
          <a:pPr>
            <a:lnSpc>
              <a:spcPct val="100000"/>
            </a:lnSpc>
          </a:pPr>
          <a:r>
            <a:rPr lang="en-US" b="1"/>
            <a:t>Topics:</a:t>
          </a:r>
          <a:endParaRPr lang="en-US"/>
        </a:p>
      </dgm:t>
    </dgm:pt>
    <dgm:pt modelId="{06BF769F-D4AF-4376-9235-BC7AA7EF6159}" type="parTrans" cxnId="{26E05B9E-9C41-45E8-8D28-6ACA2DD4E347}">
      <dgm:prSet/>
      <dgm:spPr/>
      <dgm:t>
        <a:bodyPr/>
        <a:lstStyle/>
        <a:p>
          <a:endParaRPr lang="en-US"/>
        </a:p>
      </dgm:t>
    </dgm:pt>
    <dgm:pt modelId="{D4BDD64B-4CDF-4362-A561-B10C9BAAC3F6}" type="sibTrans" cxnId="{26E05B9E-9C41-45E8-8D28-6ACA2DD4E347}">
      <dgm:prSet/>
      <dgm:spPr/>
      <dgm:t>
        <a:bodyPr/>
        <a:lstStyle/>
        <a:p>
          <a:endParaRPr lang="en-US"/>
        </a:p>
      </dgm:t>
    </dgm:pt>
    <dgm:pt modelId="{41F311FD-25EF-4E04-9242-910874A1057E}">
      <dgm:prSet/>
      <dgm:spPr/>
      <dgm:t>
        <a:bodyPr/>
        <a:lstStyle/>
        <a:p>
          <a:pPr>
            <a:lnSpc>
              <a:spcPct val="100000"/>
            </a:lnSpc>
          </a:pPr>
          <a:r>
            <a:rPr lang="en-US"/>
            <a:t>The course is an overview of the technologies behind the WWW. </a:t>
          </a:r>
        </a:p>
      </dgm:t>
    </dgm:pt>
    <dgm:pt modelId="{84624970-C9C5-4DFA-92C1-3D0167D2A150}" type="parTrans" cxnId="{F2C92FC4-3252-413E-AD2E-E905F39C8A23}">
      <dgm:prSet/>
      <dgm:spPr/>
      <dgm:t>
        <a:bodyPr/>
        <a:lstStyle/>
        <a:p>
          <a:endParaRPr lang="en-US"/>
        </a:p>
      </dgm:t>
    </dgm:pt>
    <dgm:pt modelId="{62CA496D-6D9F-4E60-8362-8515681245AF}" type="sibTrans" cxnId="{F2C92FC4-3252-413E-AD2E-E905F39C8A23}">
      <dgm:prSet/>
      <dgm:spPr/>
      <dgm:t>
        <a:bodyPr/>
        <a:lstStyle/>
        <a:p>
          <a:endParaRPr lang="en-US"/>
        </a:p>
      </dgm:t>
    </dgm:pt>
    <dgm:pt modelId="{18CBB37E-69F4-4A39-9407-FDD0FF36C5E4}">
      <dgm:prSet/>
      <dgm:spPr/>
      <dgm:t>
        <a:bodyPr/>
        <a:lstStyle/>
        <a:p>
          <a:pPr>
            <a:lnSpc>
              <a:spcPct val="100000"/>
            </a:lnSpc>
          </a:pPr>
          <a:r>
            <a:rPr lang="en-US"/>
            <a:t>Major topics we'll cover:</a:t>
          </a:r>
        </a:p>
      </dgm:t>
    </dgm:pt>
    <dgm:pt modelId="{3D658F0F-1900-4EE8-B02A-BF71769BB165}" type="parTrans" cxnId="{6517D97A-9473-4108-A09B-CDF9B051DDF8}">
      <dgm:prSet/>
      <dgm:spPr/>
      <dgm:t>
        <a:bodyPr/>
        <a:lstStyle/>
        <a:p>
          <a:endParaRPr lang="en-US"/>
        </a:p>
      </dgm:t>
    </dgm:pt>
    <dgm:pt modelId="{77D53375-E066-4102-8C3D-2B84E6407D35}" type="sibTrans" cxnId="{6517D97A-9473-4108-A09B-CDF9B051DDF8}">
      <dgm:prSet/>
      <dgm:spPr/>
      <dgm:t>
        <a:bodyPr/>
        <a:lstStyle/>
        <a:p>
          <a:endParaRPr lang="en-US"/>
        </a:p>
      </dgm:t>
    </dgm:pt>
    <dgm:pt modelId="{62235953-52D9-4A9B-A3EA-0B663FB6AA8A}">
      <dgm:prSet/>
      <dgm:spPr/>
      <dgm:t>
        <a:bodyPr/>
        <a:lstStyle/>
        <a:p>
          <a:r>
            <a:rPr lang="en-US"/>
            <a:t>Markup and HTML</a:t>
          </a:r>
        </a:p>
      </dgm:t>
    </dgm:pt>
    <dgm:pt modelId="{DE9E3CC2-5C47-4756-A0EA-EA622CBB6565}" type="parTrans" cxnId="{8D423384-7259-4A2D-B33E-DF457982DBE6}">
      <dgm:prSet/>
      <dgm:spPr/>
      <dgm:t>
        <a:bodyPr/>
        <a:lstStyle/>
        <a:p>
          <a:endParaRPr lang="en-US"/>
        </a:p>
      </dgm:t>
    </dgm:pt>
    <dgm:pt modelId="{1543B513-7947-4BD9-8B0D-45084AB623B9}" type="sibTrans" cxnId="{8D423384-7259-4A2D-B33E-DF457982DBE6}">
      <dgm:prSet/>
      <dgm:spPr/>
      <dgm:t>
        <a:bodyPr/>
        <a:lstStyle/>
        <a:p>
          <a:endParaRPr lang="en-US"/>
        </a:p>
      </dgm:t>
    </dgm:pt>
    <dgm:pt modelId="{5E9F40D0-1631-4041-B25E-FF444D0D99FF}">
      <dgm:prSet/>
      <dgm:spPr/>
      <dgm:t>
        <a:bodyPr/>
        <a:lstStyle/>
        <a:p>
          <a:r>
            <a:rPr lang="en-US"/>
            <a:t>CSS stylesheets</a:t>
          </a:r>
        </a:p>
      </dgm:t>
    </dgm:pt>
    <dgm:pt modelId="{70F76607-97EB-461A-9C3F-23D2C756D180}" type="parTrans" cxnId="{E90112C7-9875-4C37-BF85-ECBCF024A6D6}">
      <dgm:prSet/>
      <dgm:spPr/>
      <dgm:t>
        <a:bodyPr/>
        <a:lstStyle/>
        <a:p>
          <a:endParaRPr lang="en-US"/>
        </a:p>
      </dgm:t>
    </dgm:pt>
    <dgm:pt modelId="{B488F215-78D6-442B-B742-5B7D7BDCC668}" type="sibTrans" cxnId="{E90112C7-9875-4C37-BF85-ECBCF024A6D6}">
      <dgm:prSet/>
      <dgm:spPr/>
      <dgm:t>
        <a:bodyPr/>
        <a:lstStyle/>
        <a:p>
          <a:endParaRPr lang="en-US"/>
        </a:p>
      </dgm:t>
    </dgm:pt>
    <dgm:pt modelId="{933FEF1D-A701-4391-A6F4-9656471FA375}">
      <dgm:prSet/>
      <dgm:spPr/>
      <dgm:t>
        <a:bodyPr/>
        <a:lstStyle/>
        <a:p>
          <a:r>
            <a:rPr lang="en-US"/>
            <a:t>JavaScript programming</a:t>
          </a:r>
        </a:p>
      </dgm:t>
    </dgm:pt>
    <dgm:pt modelId="{D3FE84E8-F82E-42A9-A7F7-C95814B4D2CD}" type="parTrans" cxnId="{45CF683D-B79B-4DFE-862F-9E54B335C5DE}">
      <dgm:prSet/>
      <dgm:spPr/>
      <dgm:t>
        <a:bodyPr/>
        <a:lstStyle/>
        <a:p>
          <a:endParaRPr lang="en-US"/>
        </a:p>
      </dgm:t>
    </dgm:pt>
    <dgm:pt modelId="{1A6B32E6-761C-4587-8D60-485B9304CF93}" type="sibTrans" cxnId="{45CF683D-B79B-4DFE-862F-9E54B335C5DE}">
      <dgm:prSet/>
      <dgm:spPr/>
      <dgm:t>
        <a:bodyPr/>
        <a:lstStyle/>
        <a:p>
          <a:endParaRPr lang="en-US"/>
        </a:p>
      </dgm:t>
    </dgm:pt>
    <dgm:pt modelId="{5D0D36EC-2225-4058-B8D1-DB49D7373100}">
      <dgm:prSet/>
      <dgm:spPr/>
      <dgm:t>
        <a:bodyPr/>
        <a:lstStyle/>
        <a:p>
          <a:r>
            <a:rPr lang="en-US"/>
            <a:t>Web Graphics</a:t>
          </a:r>
        </a:p>
      </dgm:t>
    </dgm:pt>
    <dgm:pt modelId="{1D2BE6E5-947D-4704-924D-AA8AE0976ACB}" type="parTrans" cxnId="{01DFB4FD-9480-43D5-A4E7-FD3944B6D5C0}">
      <dgm:prSet/>
      <dgm:spPr/>
      <dgm:t>
        <a:bodyPr/>
        <a:lstStyle/>
        <a:p>
          <a:endParaRPr lang="en-US"/>
        </a:p>
      </dgm:t>
    </dgm:pt>
    <dgm:pt modelId="{C94FF73C-153B-46D2-B632-62CDF6FA105A}" type="sibTrans" cxnId="{01DFB4FD-9480-43D5-A4E7-FD3944B6D5C0}">
      <dgm:prSet/>
      <dgm:spPr/>
      <dgm:t>
        <a:bodyPr/>
        <a:lstStyle/>
        <a:p>
          <a:endParaRPr lang="en-US"/>
        </a:p>
      </dgm:t>
    </dgm:pt>
    <dgm:pt modelId="{6A01A144-209A-40D4-BF92-BEA06174C5AC}">
      <dgm:prSet/>
      <dgm:spPr/>
      <dgm:t>
        <a:bodyPr/>
        <a:lstStyle/>
        <a:p>
          <a:pPr>
            <a:lnSpc>
              <a:spcPct val="100000"/>
            </a:lnSpc>
          </a:pPr>
          <a:r>
            <a:rPr lang="en-US" b="1"/>
            <a:t>Materials and References: </a:t>
          </a:r>
          <a:endParaRPr lang="en-US"/>
        </a:p>
      </dgm:t>
    </dgm:pt>
    <dgm:pt modelId="{5D610EED-7365-4FC5-97A5-AD53E6BFCB57}" type="parTrans" cxnId="{E98C279D-BBE0-4F67-90B6-4C448DE6EFC5}">
      <dgm:prSet/>
      <dgm:spPr/>
      <dgm:t>
        <a:bodyPr/>
        <a:lstStyle/>
        <a:p>
          <a:endParaRPr lang="en-US"/>
        </a:p>
      </dgm:t>
    </dgm:pt>
    <dgm:pt modelId="{B2EB1ACA-4B63-4E00-8AB8-5159E1DEF1EA}" type="sibTrans" cxnId="{E98C279D-BBE0-4F67-90B6-4C448DE6EFC5}">
      <dgm:prSet/>
      <dgm:spPr/>
      <dgm:t>
        <a:bodyPr/>
        <a:lstStyle/>
        <a:p>
          <a:endParaRPr lang="en-US"/>
        </a:p>
      </dgm:t>
    </dgm:pt>
    <dgm:pt modelId="{AE689FC5-EAB9-4857-8E9F-C73FDC6DA3FE}">
      <dgm:prSet/>
      <dgm:spPr/>
      <dgm:t>
        <a:bodyPr/>
        <a:lstStyle/>
        <a:p>
          <a:pPr>
            <a:lnSpc>
              <a:spcPct val="100000"/>
            </a:lnSpc>
          </a:pPr>
          <a:r>
            <a:rPr lang="en-US">
              <a:hlinkClick xmlns:r="http://schemas.openxmlformats.org/officeDocument/2006/relationships" r:id="rId1"/>
            </a:rPr>
            <a:t>Course Study Guide</a:t>
          </a:r>
          <a:r>
            <a:rPr lang="en-US"/>
            <a:t>: free online. </a:t>
          </a:r>
        </a:p>
      </dgm:t>
    </dgm:pt>
    <dgm:pt modelId="{26938591-B7CB-4320-B56C-E324084A014E}" type="parTrans" cxnId="{64593584-156A-4CDD-BB7D-67FEDC64F2CF}">
      <dgm:prSet/>
      <dgm:spPr/>
      <dgm:t>
        <a:bodyPr/>
        <a:lstStyle/>
        <a:p>
          <a:endParaRPr lang="en-US"/>
        </a:p>
      </dgm:t>
    </dgm:pt>
    <dgm:pt modelId="{9B995E36-1461-4D94-B356-A5A8DAFDEDA4}" type="sibTrans" cxnId="{64593584-156A-4CDD-BB7D-67FEDC64F2CF}">
      <dgm:prSet/>
      <dgm:spPr/>
      <dgm:t>
        <a:bodyPr/>
        <a:lstStyle/>
        <a:p>
          <a:endParaRPr lang="en-US"/>
        </a:p>
      </dgm:t>
    </dgm:pt>
    <dgm:pt modelId="{4B36FB53-1CA8-4F4C-B6E7-30A7A322B4EB}">
      <dgm:prSet/>
      <dgm:spPr/>
      <dgm:t>
        <a:bodyPr/>
        <a:lstStyle/>
        <a:p>
          <a:pPr>
            <a:lnSpc>
              <a:spcPct val="100000"/>
            </a:lnSpc>
          </a:pPr>
          <a:r>
            <a:rPr lang="en-US"/>
            <a:t>Online references to HTML, CSS, JavaScript. </a:t>
          </a:r>
        </a:p>
      </dgm:t>
    </dgm:pt>
    <dgm:pt modelId="{8AF0DB9B-8C2D-4E51-B16D-52ACBA3FA7F1}" type="parTrans" cxnId="{3C26ECD1-C277-48EF-BE67-D2D3F94ABC19}">
      <dgm:prSet/>
      <dgm:spPr/>
      <dgm:t>
        <a:bodyPr/>
        <a:lstStyle/>
        <a:p>
          <a:endParaRPr lang="en-US"/>
        </a:p>
      </dgm:t>
    </dgm:pt>
    <dgm:pt modelId="{93767863-13C9-4F4F-88E2-FA17A31396E7}" type="sibTrans" cxnId="{3C26ECD1-C277-48EF-BE67-D2D3F94ABC19}">
      <dgm:prSet/>
      <dgm:spPr/>
      <dgm:t>
        <a:bodyPr/>
        <a:lstStyle/>
        <a:p>
          <a:endParaRPr lang="en-US"/>
        </a:p>
      </dgm:t>
    </dgm:pt>
    <dgm:pt modelId="{25F152AB-E762-46FA-A8EC-9E5E3BF777C2}">
      <dgm:prSet/>
      <dgm:spPr/>
      <dgm:t>
        <a:bodyPr/>
        <a:lstStyle/>
        <a:p>
          <a:pPr>
            <a:lnSpc>
              <a:spcPct val="100000"/>
            </a:lnSpc>
          </a:pPr>
          <a:r>
            <a:rPr lang="en-US"/>
            <a:t>Other books/sites will be suggested as we go on, if you want another explanation. </a:t>
          </a:r>
        </a:p>
      </dgm:t>
    </dgm:pt>
    <dgm:pt modelId="{092F9F41-185C-4941-919C-383E108EFBBE}" type="parTrans" cxnId="{D7D7852E-D8B0-4CAF-8968-AD945B468FDE}">
      <dgm:prSet/>
      <dgm:spPr/>
      <dgm:t>
        <a:bodyPr/>
        <a:lstStyle/>
        <a:p>
          <a:endParaRPr lang="en-US"/>
        </a:p>
      </dgm:t>
    </dgm:pt>
    <dgm:pt modelId="{FA08096E-95EE-4FA0-B7AD-E65626E92B75}" type="sibTrans" cxnId="{D7D7852E-D8B0-4CAF-8968-AD945B468FDE}">
      <dgm:prSet/>
      <dgm:spPr/>
      <dgm:t>
        <a:bodyPr/>
        <a:lstStyle/>
        <a:p>
          <a:endParaRPr lang="en-US"/>
        </a:p>
      </dgm:t>
    </dgm:pt>
    <dgm:pt modelId="{DF493598-13E1-4ACA-B633-1530951A7569}">
      <dgm:prSet/>
      <dgm:spPr/>
      <dgm:t>
        <a:bodyPr/>
        <a:lstStyle/>
        <a:p>
          <a:pPr>
            <a:lnSpc>
              <a:spcPct val="100000"/>
            </a:lnSpc>
          </a:pPr>
          <a:r>
            <a:rPr lang="en-US"/>
            <a:t>The Study Guide will be the primary reference.</a:t>
          </a:r>
        </a:p>
      </dgm:t>
    </dgm:pt>
    <dgm:pt modelId="{2C8EB48D-840E-4AD0-B05D-D54B23C51A69}" type="parTrans" cxnId="{7E70C12A-1FF3-45D7-9774-954425F3AD82}">
      <dgm:prSet/>
      <dgm:spPr/>
      <dgm:t>
        <a:bodyPr/>
        <a:lstStyle/>
        <a:p>
          <a:endParaRPr lang="en-US"/>
        </a:p>
      </dgm:t>
    </dgm:pt>
    <dgm:pt modelId="{AB92DFB4-F307-439D-B162-17190E1D38A0}" type="sibTrans" cxnId="{7E70C12A-1FF3-45D7-9774-954425F3AD82}">
      <dgm:prSet/>
      <dgm:spPr/>
      <dgm:t>
        <a:bodyPr/>
        <a:lstStyle/>
        <a:p>
          <a:endParaRPr lang="en-US"/>
        </a:p>
      </dgm:t>
    </dgm:pt>
    <dgm:pt modelId="{5E106130-48B8-4231-88C9-866945618F66}" type="pres">
      <dgm:prSet presAssocID="{CA976A9D-2559-4DF6-8731-94EEE5ACE6BA}" presName="linear" presStyleCnt="0">
        <dgm:presLayoutVars>
          <dgm:animLvl val="lvl"/>
          <dgm:resizeHandles val="exact"/>
        </dgm:presLayoutVars>
      </dgm:prSet>
      <dgm:spPr/>
    </dgm:pt>
    <dgm:pt modelId="{28E61AB2-F936-4785-9D5E-AC62EB2B0512}" type="pres">
      <dgm:prSet presAssocID="{0EBA0A40-BA8A-44DF-A842-80A9E56919C5}" presName="parentText" presStyleLbl="node1" presStyleIdx="0" presStyleCnt="3">
        <dgm:presLayoutVars>
          <dgm:chMax val="0"/>
          <dgm:bulletEnabled val="1"/>
        </dgm:presLayoutVars>
      </dgm:prSet>
      <dgm:spPr/>
    </dgm:pt>
    <dgm:pt modelId="{CE3880A6-B3AF-4708-813B-9A17A7761FEE}" type="pres">
      <dgm:prSet presAssocID="{0EBA0A40-BA8A-44DF-A842-80A9E56919C5}" presName="childText" presStyleLbl="revTx" presStyleIdx="0" presStyleCnt="2">
        <dgm:presLayoutVars>
          <dgm:bulletEnabled val="1"/>
        </dgm:presLayoutVars>
      </dgm:prSet>
      <dgm:spPr/>
    </dgm:pt>
    <dgm:pt modelId="{CF86DAA8-9A3E-4649-88EE-5A02BA21F777}" type="pres">
      <dgm:prSet presAssocID="{6A01A144-209A-40D4-BF92-BEA06174C5AC}" presName="parentText" presStyleLbl="node1" presStyleIdx="1" presStyleCnt="3">
        <dgm:presLayoutVars>
          <dgm:chMax val="0"/>
          <dgm:bulletEnabled val="1"/>
        </dgm:presLayoutVars>
      </dgm:prSet>
      <dgm:spPr/>
    </dgm:pt>
    <dgm:pt modelId="{09E7F335-A92C-4CB0-B351-5D61CFDFBDF0}" type="pres">
      <dgm:prSet presAssocID="{6A01A144-209A-40D4-BF92-BEA06174C5AC}" presName="childText" presStyleLbl="revTx" presStyleIdx="1" presStyleCnt="2">
        <dgm:presLayoutVars>
          <dgm:bulletEnabled val="1"/>
        </dgm:presLayoutVars>
      </dgm:prSet>
      <dgm:spPr/>
    </dgm:pt>
    <dgm:pt modelId="{57E838A1-A498-47B1-9903-85371B64B44E}" type="pres">
      <dgm:prSet presAssocID="{DF493598-13E1-4ACA-B633-1530951A7569}" presName="parentText" presStyleLbl="node1" presStyleIdx="2" presStyleCnt="3">
        <dgm:presLayoutVars>
          <dgm:chMax val="0"/>
          <dgm:bulletEnabled val="1"/>
        </dgm:presLayoutVars>
      </dgm:prSet>
      <dgm:spPr/>
    </dgm:pt>
  </dgm:ptLst>
  <dgm:cxnLst>
    <dgm:cxn modelId="{F0769D1F-B00B-4B4A-9E23-DA54FF25FA53}" type="presOf" srcId="{4B36FB53-1CA8-4F4C-B6E7-30A7A322B4EB}" destId="{09E7F335-A92C-4CB0-B351-5D61CFDFBDF0}" srcOrd="0" destOrd="1" presId="urn:microsoft.com/office/officeart/2005/8/layout/vList2"/>
    <dgm:cxn modelId="{7E70C12A-1FF3-45D7-9774-954425F3AD82}" srcId="{CA976A9D-2559-4DF6-8731-94EEE5ACE6BA}" destId="{DF493598-13E1-4ACA-B633-1530951A7569}" srcOrd="2" destOrd="0" parTransId="{2C8EB48D-840E-4AD0-B05D-D54B23C51A69}" sibTransId="{AB92DFB4-F307-439D-B162-17190E1D38A0}"/>
    <dgm:cxn modelId="{D7D7852E-D8B0-4CAF-8968-AD945B468FDE}" srcId="{6A01A144-209A-40D4-BF92-BEA06174C5AC}" destId="{25F152AB-E762-46FA-A8EC-9E5E3BF777C2}" srcOrd="2" destOrd="0" parTransId="{092F9F41-185C-4941-919C-383E108EFBBE}" sibTransId="{FA08096E-95EE-4FA0-B7AD-E65626E92B75}"/>
    <dgm:cxn modelId="{DAE6AF39-9D2B-4711-801A-07F544666B4F}" type="presOf" srcId="{933FEF1D-A701-4391-A6F4-9656471FA375}" destId="{CE3880A6-B3AF-4708-813B-9A17A7761FEE}" srcOrd="0" destOrd="4" presId="urn:microsoft.com/office/officeart/2005/8/layout/vList2"/>
    <dgm:cxn modelId="{45CF683D-B79B-4DFE-862F-9E54B335C5DE}" srcId="{18CBB37E-69F4-4A39-9407-FDD0FF36C5E4}" destId="{933FEF1D-A701-4391-A6F4-9656471FA375}" srcOrd="2" destOrd="0" parTransId="{D3FE84E8-F82E-42A9-A7F7-C95814B4D2CD}" sibTransId="{1A6B32E6-761C-4587-8D60-485B9304CF93}"/>
    <dgm:cxn modelId="{BE347440-38AA-45D4-8A91-7B7F4E619B59}" type="presOf" srcId="{0EBA0A40-BA8A-44DF-A842-80A9E56919C5}" destId="{28E61AB2-F936-4785-9D5E-AC62EB2B0512}" srcOrd="0" destOrd="0" presId="urn:microsoft.com/office/officeart/2005/8/layout/vList2"/>
    <dgm:cxn modelId="{08DF1055-54E4-43DB-9E6E-5F60627EB0B6}" type="presOf" srcId="{AE689FC5-EAB9-4857-8E9F-C73FDC6DA3FE}" destId="{09E7F335-A92C-4CB0-B351-5D61CFDFBDF0}" srcOrd="0" destOrd="0" presId="urn:microsoft.com/office/officeart/2005/8/layout/vList2"/>
    <dgm:cxn modelId="{6517D97A-9473-4108-A09B-CDF9B051DDF8}" srcId="{0EBA0A40-BA8A-44DF-A842-80A9E56919C5}" destId="{18CBB37E-69F4-4A39-9407-FDD0FF36C5E4}" srcOrd="1" destOrd="0" parTransId="{3D658F0F-1900-4EE8-B02A-BF71769BB165}" sibTransId="{77D53375-E066-4102-8C3D-2B84E6407D35}"/>
    <dgm:cxn modelId="{BC27FD80-6682-4B15-81FC-55E4364CFB07}" type="presOf" srcId="{25F152AB-E762-46FA-A8EC-9E5E3BF777C2}" destId="{09E7F335-A92C-4CB0-B351-5D61CFDFBDF0}" srcOrd="0" destOrd="2" presId="urn:microsoft.com/office/officeart/2005/8/layout/vList2"/>
    <dgm:cxn modelId="{8D423384-7259-4A2D-B33E-DF457982DBE6}" srcId="{18CBB37E-69F4-4A39-9407-FDD0FF36C5E4}" destId="{62235953-52D9-4A9B-A3EA-0B663FB6AA8A}" srcOrd="0" destOrd="0" parTransId="{DE9E3CC2-5C47-4756-A0EA-EA622CBB6565}" sibTransId="{1543B513-7947-4BD9-8B0D-45084AB623B9}"/>
    <dgm:cxn modelId="{64593584-156A-4CDD-BB7D-67FEDC64F2CF}" srcId="{6A01A144-209A-40D4-BF92-BEA06174C5AC}" destId="{AE689FC5-EAB9-4857-8E9F-C73FDC6DA3FE}" srcOrd="0" destOrd="0" parTransId="{26938591-B7CB-4320-B56C-E324084A014E}" sibTransId="{9B995E36-1461-4D94-B356-A5A8DAFDEDA4}"/>
    <dgm:cxn modelId="{6A23628F-2262-42C6-B714-373D4238492B}" type="presOf" srcId="{5D0D36EC-2225-4058-B8D1-DB49D7373100}" destId="{CE3880A6-B3AF-4708-813B-9A17A7761FEE}" srcOrd="0" destOrd="5" presId="urn:microsoft.com/office/officeart/2005/8/layout/vList2"/>
    <dgm:cxn modelId="{208B5693-BAAF-442F-9EA3-AC654246961C}" type="presOf" srcId="{18CBB37E-69F4-4A39-9407-FDD0FF36C5E4}" destId="{CE3880A6-B3AF-4708-813B-9A17A7761FEE}" srcOrd="0" destOrd="1" presId="urn:microsoft.com/office/officeart/2005/8/layout/vList2"/>
    <dgm:cxn modelId="{9B150896-5627-4903-9C85-50286C2A2FBB}" type="presOf" srcId="{41F311FD-25EF-4E04-9242-910874A1057E}" destId="{CE3880A6-B3AF-4708-813B-9A17A7761FEE}" srcOrd="0" destOrd="0" presId="urn:microsoft.com/office/officeart/2005/8/layout/vList2"/>
    <dgm:cxn modelId="{E98C279D-BBE0-4F67-90B6-4C448DE6EFC5}" srcId="{CA976A9D-2559-4DF6-8731-94EEE5ACE6BA}" destId="{6A01A144-209A-40D4-BF92-BEA06174C5AC}" srcOrd="1" destOrd="0" parTransId="{5D610EED-7365-4FC5-97A5-AD53E6BFCB57}" sibTransId="{B2EB1ACA-4B63-4E00-8AB8-5159E1DEF1EA}"/>
    <dgm:cxn modelId="{26E05B9E-9C41-45E8-8D28-6ACA2DD4E347}" srcId="{CA976A9D-2559-4DF6-8731-94EEE5ACE6BA}" destId="{0EBA0A40-BA8A-44DF-A842-80A9E56919C5}" srcOrd="0" destOrd="0" parTransId="{06BF769F-D4AF-4376-9235-BC7AA7EF6159}" sibTransId="{D4BDD64B-4CDF-4362-A561-B10C9BAAC3F6}"/>
    <dgm:cxn modelId="{F34D84B5-C43C-47C8-B0AB-E07F02571234}" type="presOf" srcId="{5E9F40D0-1631-4041-B25E-FF444D0D99FF}" destId="{CE3880A6-B3AF-4708-813B-9A17A7761FEE}" srcOrd="0" destOrd="3" presId="urn:microsoft.com/office/officeart/2005/8/layout/vList2"/>
    <dgm:cxn modelId="{F2C92FC4-3252-413E-AD2E-E905F39C8A23}" srcId="{0EBA0A40-BA8A-44DF-A842-80A9E56919C5}" destId="{41F311FD-25EF-4E04-9242-910874A1057E}" srcOrd="0" destOrd="0" parTransId="{84624970-C9C5-4DFA-92C1-3D0167D2A150}" sibTransId="{62CA496D-6D9F-4E60-8362-8515681245AF}"/>
    <dgm:cxn modelId="{E90112C7-9875-4C37-BF85-ECBCF024A6D6}" srcId="{18CBB37E-69F4-4A39-9407-FDD0FF36C5E4}" destId="{5E9F40D0-1631-4041-B25E-FF444D0D99FF}" srcOrd="1" destOrd="0" parTransId="{70F76607-97EB-461A-9C3F-23D2C756D180}" sibTransId="{B488F215-78D6-442B-B742-5B7D7BDCC668}"/>
    <dgm:cxn modelId="{69B10AD0-372A-49AD-8C2A-C2AB87203753}" type="presOf" srcId="{CA976A9D-2559-4DF6-8731-94EEE5ACE6BA}" destId="{5E106130-48B8-4231-88C9-866945618F66}" srcOrd="0" destOrd="0" presId="urn:microsoft.com/office/officeart/2005/8/layout/vList2"/>
    <dgm:cxn modelId="{3C26ECD1-C277-48EF-BE67-D2D3F94ABC19}" srcId="{6A01A144-209A-40D4-BF92-BEA06174C5AC}" destId="{4B36FB53-1CA8-4F4C-B6E7-30A7A322B4EB}" srcOrd="1" destOrd="0" parTransId="{8AF0DB9B-8C2D-4E51-B16D-52ACBA3FA7F1}" sibTransId="{93767863-13C9-4F4F-88E2-FA17A31396E7}"/>
    <dgm:cxn modelId="{ACCCD2E5-189E-4D0E-9E62-237AC353D493}" type="presOf" srcId="{62235953-52D9-4A9B-A3EA-0B663FB6AA8A}" destId="{CE3880A6-B3AF-4708-813B-9A17A7761FEE}" srcOrd="0" destOrd="2" presId="urn:microsoft.com/office/officeart/2005/8/layout/vList2"/>
    <dgm:cxn modelId="{83F056E8-76BA-44EF-B3D2-8CEB63709453}" type="presOf" srcId="{6A01A144-209A-40D4-BF92-BEA06174C5AC}" destId="{CF86DAA8-9A3E-4649-88EE-5A02BA21F777}" srcOrd="0" destOrd="0" presId="urn:microsoft.com/office/officeart/2005/8/layout/vList2"/>
    <dgm:cxn modelId="{31CAC7EE-B4D9-4F7A-803A-1E62E81B57AB}" type="presOf" srcId="{DF493598-13E1-4ACA-B633-1530951A7569}" destId="{57E838A1-A498-47B1-9903-85371B64B44E}" srcOrd="0" destOrd="0" presId="urn:microsoft.com/office/officeart/2005/8/layout/vList2"/>
    <dgm:cxn modelId="{01DFB4FD-9480-43D5-A4E7-FD3944B6D5C0}" srcId="{18CBB37E-69F4-4A39-9407-FDD0FF36C5E4}" destId="{5D0D36EC-2225-4058-B8D1-DB49D7373100}" srcOrd="3" destOrd="0" parTransId="{1D2BE6E5-947D-4704-924D-AA8AE0976ACB}" sibTransId="{C94FF73C-153B-46D2-B632-62CDF6FA105A}"/>
    <dgm:cxn modelId="{891E375E-06E8-48FB-AC6B-A25C79665D2F}" type="presParOf" srcId="{5E106130-48B8-4231-88C9-866945618F66}" destId="{28E61AB2-F936-4785-9D5E-AC62EB2B0512}" srcOrd="0" destOrd="0" presId="urn:microsoft.com/office/officeart/2005/8/layout/vList2"/>
    <dgm:cxn modelId="{1649E9E7-39FB-436F-9316-A374FD96984B}" type="presParOf" srcId="{5E106130-48B8-4231-88C9-866945618F66}" destId="{CE3880A6-B3AF-4708-813B-9A17A7761FEE}" srcOrd="1" destOrd="0" presId="urn:microsoft.com/office/officeart/2005/8/layout/vList2"/>
    <dgm:cxn modelId="{93F4115C-4FB1-4B55-AB65-5D01E2574DE1}" type="presParOf" srcId="{5E106130-48B8-4231-88C9-866945618F66}" destId="{CF86DAA8-9A3E-4649-88EE-5A02BA21F777}" srcOrd="2" destOrd="0" presId="urn:microsoft.com/office/officeart/2005/8/layout/vList2"/>
    <dgm:cxn modelId="{04A133A0-70B5-4FCF-BCFB-8E40203C3081}" type="presParOf" srcId="{5E106130-48B8-4231-88C9-866945618F66}" destId="{09E7F335-A92C-4CB0-B351-5D61CFDFBDF0}" srcOrd="3" destOrd="0" presId="urn:microsoft.com/office/officeart/2005/8/layout/vList2"/>
    <dgm:cxn modelId="{82F7A9DD-8EEB-4A1C-B197-AEBE98172E50}" type="presParOf" srcId="{5E106130-48B8-4231-88C9-866945618F66}" destId="{57E838A1-A498-47B1-9903-85371B64B44E}"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E61AB2-F936-4785-9D5E-AC62EB2B0512}">
      <dsp:nvSpPr>
        <dsp:cNvPr id="0" name=""/>
        <dsp:cNvSpPr/>
      </dsp:nvSpPr>
      <dsp:spPr>
        <a:xfrm>
          <a:off x="0" y="36838"/>
          <a:ext cx="6513603" cy="6435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100000"/>
            </a:lnSpc>
            <a:spcBef>
              <a:spcPct val="0"/>
            </a:spcBef>
            <a:spcAft>
              <a:spcPct val="35000"/>
            </a:spcAft>
            <a:buNone/>
          </a:pPr>
          <a:r>
            <a:rPr lang="en-US" sz="2500" b="1" kern="1200"/>
            <a:t>Topics:</a:t>
          </a:r>
          <a:endParaRPr lang="en-US" sz="2500" kern="1200"/>
        </a:p>
      </dsp:txBody>
      <dsp:txXfrm>
        <a:off x="31413" y="68251"/>
        <a:ext cx="6450777" cy="580674"/>
      </dsp:txXfrm>
    </dsp:sp>
    <dsp:sp modelId="{CE3880A6-B3AF-4708-813B-9A17A7761FEE}">
      <dsp:nvSpPr>
        <dsp:cNvPr id="0" name=""/>
        <dsp:cNvSpPr/>
      </dsp:nvSpPr>
      <dsp:spPr>
        <a:xfrm>
          <a:off x="0" y="680338"/>
          <a:ext cx="6513603" cy="2432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807" tIns="31750" rIns="177800" bIns="31750" numCol="1" spcCol="1270" anchor="t" anchorCtr="0">
          <a:noAutofit/>
        </a:bodyPr>
        <a:lstStyle/>
        <a:p>
          <a:pPr marL="228600" lvl="1" indent="-228600" algn="l" defTabSz="889000">
            <a:lnSpc>
              <a:spcPct val="100000"/>
            </a:lnSpc>
            <a:spcBef>
              <a:spcPct val="0"/>
            </a:spcBef>
            <a:spcAft>
              <a:spcPct val="20000"/>
            </a:spcAft>
            <a:buChar char="•"/>
          </a:pPr>
          <a:r>
            <a:rPr lang="en-US" sz="2000" kern="1200"/>
            <a:t>The course is an overview of the technologies behind the WWW. </a:t>
          </a:r>
        </a:p>
        <a:p>
          <a:pPr marL="228600" lvl="1" indent="-228600" algn="l" defTabSz="889000">
            <a:lnSpc>
              <a:spcPct val="100000"/>
            </a:lnSpc>
            <a:spcBef>
              <a:spcPct val="0"/>
            </a:spcBef>
            <a:spcAft>
              <a:spcPct val="20000"/>
            </a:spcAft>
            <a:buChar char="•"/>
          </a:pPr>
          <a:r>
            <a:rPr lang="en-US" sz="2000" kern="1200"/>
            <a:t>Major topics we'll cover:</a:t>
          </a:r>
        </a:p>
        <a:p>
          <a:pPr marL="457200" lvl="2" indent="-228600" algn="l" defTabSz="889000">
            <a:lnSpc>
              <a:spcPct val="90000"/>
            </a:lnSpc>
            <a:spcBef>
              <a:spcPct val="0"/>
            </a:spcBef>
            <a:spcAft>
              <a:spcPct val="20000"/>
            </a:spcAft>
            <a:buChar char="•"/>
          </a:pPr>
          <a:r>
            <a:rPr lang="en-US" sz="2000" kern="1200"/>
            <a:t>Markup and HTML</a:t>
          </a:r>
        </a:p>
        <a:p>
          <a:pPr marL="457200" lvl="2" indent="-228600" algn="l" defTabSz="889000">
            <a:lnSpc>
              <a:spcPct val="90000"/>
            </a:lnSpc>
            <a:spcBef>
              <a:spcPct val="0"/>
            </a:spcBef>
            <a:spcAft>
              <a:spcPct val="20000"/>
            </a:spcAft>
            <a:buChar char="•"/>
          </a:pPr>
          <a:r>
            <a:rPr lang="en-US" sz="2000" kern="1200"/>
            <a:t>CSS stylesheets</a:t>
          </a:r>
        </a:p>
        <a:p>
          <a:pPr marL="457200" lvl="2" indent="-228600" algn="l" defTabSz="889000">
            <a:lnSpc>
              <a:spcPct val="90000"/>
            </a:lnSpc>
            <a:spcBef>
              <a:spcPct val="0"/>
            </a:spcBef>
            <a:spcAft>
              <a:spcPct val="20000"/>
            </a:spcAft>
            <a:buChar char="•"/>
          </a:pPr>
          <a:r>
            <a:rPr lang="en-US" sz="2000" kern="1200"/>
            <a:t>JavaScript programming</a:t>
          </a:r>
        </a:p>
        <a:p>
          <a:pPr marL="457200" lvl="2" indent="-228600" algn="l" defTabSz="889000">
            <a:lnSpc>
              <a:spcPct val="90000"/>
            </a:lnSpc>
            <a:spcBef>
              <a:spcPct val="0"/>
            </a:spcBef>
            <a:spcAft>
              <a:spcPct val="20000"/>
            </a:spcAft>
            <a:buChar char="•"/>
          </a:pPr>
          <a:r>
            <a:rPr lang="en-US" sz="2000" kern="1200"/>
            <a:t>Web Graphics</a:t>
          </a:r>
        </a:p>
      </dsp:txBody>
      <dsp:txXfrm>
        <a:off x="0" y="680338"/>
        <a:ext cx="6513603" cy="2432250"/>
      </dsp:txXfrm>
    </dsp:sp>
    <dsp:sp modelId="{CF86DAA8-9A3E-4649-88EE-5A02BA21F777}">
      <dsp:nvSpPr>
        <dsp:cNvPr id="0" name=""/>
        <dsp:cNvSpPr/>
      </dsp:nvSpPr>
      <dsp:spPr>
        <a:xfrm>
          <a:off x="0" y="3112588"/>
          <a:ext cx="6513603" cy="64350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100000"/>
            </a:lnSpc>
            <a:spcBef>
              <a:spcPct val="0"/>
            </a:spcBef>
            <a:spcAft>
              <a:spcPct val="35000"/>
            </a:spcAft>
            <a:buNone/>
          </a:pPr>
          <a:r>
            <a:rPr lang="en-US" sz="2500" b="1" kern="1200"/>
            <a:t>Materials and References: </a:t>
          </a:r>
          <a:endParaRPr lang="en-US" sz="2500" kern="1200"/>
        </a:p>
      </dsp:txBody>
      <dsp:txXfrm>
        <a:off x="31413" y="3144001"/>
        <a:ext cx="6450777" cy="580674"/>
      </dsp:txXfrm>
    </dsp:sp>
    <dsp:sp modelId="{09E7F335-A92C-4CB0-B351-5D61CFDFBDF0}">
      <dsp:nvSpPr>
        <dsp:cNvPr id="0" name=""/>
        <dsp:cNvSpPr/>
      </dsp:nvSpPr>
      <dsp:spPr>
        <a:xfrm>
          <a:off x="0" y="3756088"/>
          <a:ext cx="6513603" cy="1449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807" tIns="31750" rIns="177800" bIns="31750" numCol="1" spcCol="1270" anchor="t" anchorCtr="0">
          <a:noAutofit/>
        </a:bodyPr>
        <a:lstStyle/>
        <a:p>
          <a:pPr marL="228600" lvl="1" indent="-228600" algn="l" defTabSz="889000">
            <a:lnSpc>
              <a:spcPct val="100000"/>
            </a:lnSpc>
            <a:spcBef>
              <a:spcPct val="0"/>
            </a:spcBef>
            <a:spcAft>
              <a:spcPct val="20000"/>
            </a:spcAft>
            <a:buChar char="•"/>
          </a:pPr>
          <a:r>
            <a:rPr lang="en-US" sz="2000" kern="1200">
              <a:hlinkClick xmlns:r="http://schemas.openxmlformats.org/officeDocument/2006/relationships" r:id="rId1"/>
            </a:rPr>
            <a:t>Course Study Guide</a:t>
          </a:r>
          <a:r>
            <a:rPr lang="en-US" sz="2000" kern="1200"/>
            <a:t>: free online. </a:t>
          </a:r>
        </a:p>
        <a:p>
          <a:pPr marL="228600" lvl="1" indent="-228600" algn="l" defTabSz="889000">
            <a:lnSpc>
              <a:spcPct val="100000"/>
            </a:lnSpc>
            <a:spcBef>
              <a:spcPct val="0"/>
            </a:spcBef>
            <a:spcAft>
              <a:spcPct val="20000"/>
            </a:spcAft>
            <a:buChar char="•"/>
          </a:pPr>
          <a:r>
            <a:rPr lang="en-US" sz="2000" kern="1200"/>
            <a:t>Online references to HTML, CSS, JavaScript. </a:t>
          </a:r>
        </a:p>
        <a:p>
          <a:pPr marL="228600" lvl="1" indent="-228600" algn="l" defTabSz="889000">
            <a:lnSpc>
              <a:spcPct val="100000"/>
            </a:lnSpc>
            <a:spcBef>
              <a:spcPct val="0"/>
            </a:spcBef>
            <a:spcAft>
              <a:spcPct val="20000"/>
            </a:spcAft>
            <a:buChar char="•"/>
          </a:pPr>
          <a:r>
            <a:rPr lang="en-US" sz="2000" kern="1200"/>
            <a:t>Other books/sites will be suggested as we go on, if you want another explanation. </a:t>
          </a:r>
        </a:p>
      </dsp:txBody>
      <dsp:txXfrm>
        <a:off x="0" y="3756088"/>
        <a:ext cx="6513603" cy="1449000"/>
      </dsp:txXfrm>
    </dsp:sp>
    <dsp:sp modelId="{57E838A1-A498-47B1-9903-85371B64B44E}">
      <dsp:nvSpPr>
        <dsp:cNvPr id="0" name=""/>
        <dsp:cNvSpPr/>
      </dsp:nvSpPr>
      <dsp:spPr>
        <a:xfrm>
          <a:off x="0" y="5205087"/>
          <a:ext cx="6513603" cy="64350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100000"/>
            </a:lnSpc>
            <a:spcBef>
              <a:spcPct val="0"/>
            </a:spcBef>
            <a:spcAft>
              <a:spcPct val="35000"/>
            </a:spcAft>
            <a:buNone/>
          </a:pPr>
          <a:r>
            <a:rPr lang="en-US" sz="2500" kern="1200"/>
            <a:t>The Study Guide will be the primary reference.</a:t>
          </a:r>
        </a:p>
      </dsp:txBody>
      <dsp:txXfrm>
        <a:off x="31413" y="5236500"/>
        <a:ext cx="6450777" cy="58067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908427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36967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90016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98085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88382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846020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95643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27756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10521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47108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481771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3172836764"/>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oursys.sfu.ca/&#8239;"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mailto:cmpt-165-d1-help@sfu.ca" TargetMode="External"/><Relationship Id="rId4" Type="http://schemas.openxmlformats.org/officeDocument/2006/relationships/hyperlink" Target="mailto:%3coaltrad@sfu.ca"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6" name="Group 7">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9"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7" name="Oval 9">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1"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15" name="Rectangle 12">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524000" y="2776538"/>
            <a:ext cx="9144000" cy="1381188"/>
          </a:xfrm>
        </p:spPr>
        <p:txBody>
          <a:bodyPr anchor="ctr">
            <a:normAutofit/>
          </a:bodyPr>
          <a:lstStyle/>
          <a:p>
            <a:r>
              <a:rPr lang="en-US" sz="3100">
                <a:solidFill>
                  <a:schemeClr val="bg2"/>
                </a:solidFill>
              </a:rPr>
              <a:t>Intro to the Internet and WWW</a:t>
            </a:r>
            <a:endParaRPr lang="en-US" sz="3100">
              <a:solidFill>
                <a:schemeClr val="bg2"/>
              </a:solidFill>
              <a:cs typeface="Calibri Light"/>
            </a:endParaRPr>
          </a:p>
          <a:p>
            <a:r>
              <a:rPr lang="en-US" sz="3100">
                <a:solidFill>
                  <a:schemeClr val="bg2"/>
                </a:solidFill>
              </a:rPr>
              <a:t>CMPT 165, Spring 2020</a:t>
            </a:r>
            <a:endParaRPr lang="en-US" sz="3100">
              <a:solidFill>
                <a:schemeClr val="bg2"/>
              </a:solidFill>
              <a:cs typeface="Calibri Light"/>
            </a:endParaRPr>
          </a:p>
          <a:p>
            <a:r>
              <a:rPr lang="en-US" sz="3100">
                <a:solidFill>
                  <a:schemeClr val="bg2"/>
                </a:solidFill>
              </a:rPr>
              <a:t>Omar Altrad</a:t>
            </a:r>
            <a:endParaRPr lang="en-US" sz="3100">
              <a:solidFill>
                <a:schemeClr val="bg2"/>
              </a:solidFill>
              <a:cs typeface="Calibri Light"/>
            </a:endParaRPr>
          </a:p>
          <a:p>
            <a:endParaRPr lang="en-US" sz="3100">
              <a:solidFill>
                <a:schemeClr val="bg2"/>
              </a:solidFill>
              <a:cs typeface="Calibri Light"/>
            </a:endParaRPr>
          </a:p>
        </p:txBody>
      </p:sp>
      <p:sp>
        <p:nvSpPr>
          <p:cNvPr id="3" name="Subtitle 2"/>
          <p:cNvSpPr>
            <a:spLocks noGrp="1"/>
          </p:cNvSpPr>
          <p:nvPr>
            <p:ph type="subTitle" idx="1"/>
          </p:nvPr>
        </p:nvSpPr>
        <p:spPr>
          <a:xfrm>
            <a:off x="1524000" y="4495800"/>
            <a:ext cx="9144000" cy="762000"/>
          </a:xfrm>
        </p:spPr>
        <p:txBody>
          <a:bodyPr vert="horz" lIns="91440" tIns="45720" rIns="91440" bIns="45720" rtlCol="0">
            <a:normAutofit/>
          </a:bodyPr>
          <a:lstStyle/>
          <a:p>
            <a:r>
              <a:rPr lang="en-US" sz="1800">
                <a:ea typeface="+mn-lt"/>
                <a:cs typeface="+mn-lt"/>
              </a:rPr>
              <a:t>https://coursys.sfu.ca/2020sp-cmpt-165-d1/pages</a:t>
            </a:r>
            <a:endParaRPr lang="en-US" sz="1800"/>
          </a:p>
        </p:txBody>
      </p:sp>
    </p:spTree>
    <p:extLst>
      <p:ext uri="{BB962C8B-B14F-4D97-AF65-F5344CB8AC3E}">
        <p14:creationId xmlns:p14="http://schemas.microsoft.com/office/powerpoint/2010/main" val="385614434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itle 7">
            <a:extLst>
              <a:ext uri="{FF2B5EF4-FFF2-40B4-BE49-F238E27FC236}">
                <a16:creationId xmlns:a16="http://schemas.microsoft.com/office/drawing/2014/main" id="{92E1FD56-BCF3-4E0D-B061-2B7BE3F23645}"/>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ea typeface="+mj-lt"/>
                <a:cs typeface="+mj-lt"/>
              </a:rPr>
              <a:t>Introduction to the Internet and the World Wide Web</a:t>
            </a:r>
            <a:r>
              <a:rPr lang="en-GB" sz="4000">
                <a:solidFill>
                  <a:srgbClr val="FFFFFF"/>
                </a:solidFill>
                <a:ea typeface="+mj-lt"/>
                <a:cs typeface="+mj-lt"/>
              </a:rPr>
              <a:t> </a:t>
            </a:r>
          </a:p>
        </p:txBody>
      </p:sp>
      <p:sp>
        <p:nvSpPr>
          <p:cNvPr id="9" name="Content Placeholder 8">
            <a:extLst>
              <a:ext uri="{FF2B5EF4-FFF2-40B4-BE49-F238E27FC236}">
                <a16:creationId xmlns:a16="http://schemas.microsoft.com/office/drawing/2014/main" id="{E683522B-BE22-4667-BA32-148C0156DBC7}"/>
              </a:ext>
            </a:extLst>
          </p:cNvPr>
          <p:cNvSpPr>
            <a:spLocks noGrp="1"/>
          </p:cNvSpPr>
          <p:nvPr>
            <p:ph idx="1"/>
          </p:nvPr>
        </p:nvSpPr>
        <p:spPr>
          <a:xfrm>
            <a:off x="1179226" y="2992328"/>
            <a:ext cx="9833548" cy="2693976"/>
          </a:xfrm>
        </p:spPr>
        <p:txBody>
          <a:bodyPr vert="horz" lIns="91440" tIns="45720" rIns="91440" bIns="45720" rtlCol="0" anchor="t">
            <a:noAutofit/>
          </a:bodyPr>
          <a:lstStyle/>
          <a:p>
            <a:pPr>
              <a:spcBef>
                <a:spcPts val="0"/>
              </a:spcBef>
            </a:pPr>
            <a:r>
              <a:rPr lang="en-US" sz="2400" dirty="0">
                <a:solidFill>
                  <a:srgbClr val="000000"/>
                </a:solidFill>
                <a:ea typeface="+mn-lt"/>
                <a:cs typeface="+mn-lt"/>
              </a:rPr>
              <a:t>Course web site in </a:t>
            </a:r>
            <a:r>
              <a:rPr lang="en-US" sz="2400" dirty="0" err="1">
                <a:solidFill>
                  <a:srgbClr val="000000"/>
                </a:solidFill>
                <a:ea typeface="+mn-lt"/>
                <a:cs typeface="+mn-lt"/>
              </a:rPr>
              <a:t>CourSys</a:t>
            </a:r>
            <a:r>
              <a:rPr lang="en-US" sz="2400" dirty="0">
                <a:solidFill>
                  <a:srgbClr val="000000"/>
                </a:solidFill>
                <a:ea typeface="+mn-lt"/>
                <a:cs typeface="+mn-lt"/>
              </a:rPr>
              <a:t>, </a:t>
            </a:r>
            <a:r>
              <a:rPr lang="en-US" sz="2400" dirty="0">
                <a:solidFill>
                  <a:srgbClr val="000000"/>
                </a:solidFill>
                <a:ea typeface="+mn-lt"/>
                <a:cs typeface="+mn-lt"/>
                <a:hlinkClick r:id="rId3"/>
              </a:rPr>
              <a:t>https://coursys.sfu.ca/ </a:t>
            </a:r>
            <a:endParaRPr lang="en-US" sz="2400" dirty="0">
              <a:solidFill>
                <a:srgbClr val="000000"/>
              </a:solidFill>
              <a:ea typeface="+mn-lt"/>
              <a:cs typeface="+mn-lt"/>
            </a:endParaRPr>
          </a:p>
          <a:p>
            <a:pPr>
              <a:spcBef>
                <a:spcPts val="0"/>
              </a:spcBef>
            </a:pPr>
            <a:r>
              <a:rPr lang="en-US" sz="2400" dirty="0">
                <a:solidFill>
                  <a:srgbClr val="000000"/>
                </a:solidFill>
                <a:ea typeface="+mn-lt"/>
                <a:cs typeface="+mn-lt"/>
              </a:rPr>
              <a:t>Instructor: Omar </a:t>
            </a:r>
            <a:r>
              <a:rPr lang="en-US" sz="2400" dirty="0" err="1">
                <a:solidFill>
                  <a:srgbClr val="000000"/>
                </a:solidFill>
                <a:ea typeface="+mn-lt"/>
                <a:cs typeface="+mn-lt"/>
              </a:rPr>
              <a:t>Altrad</a:t>
            </a:r>
            <a:r>
              <a:rPr lang="en-US" sz="2400" dirty="0">
                <a:solidFill>
                  <a:srgbClr val="000000"/>
                </a:solidFill>
                <a:ea typeface="+mn-lt"/>
                <a:cs typeface="+mn-lt"/>
              </a:rPr>
              <a:t> </a:t>
            </a:r>
            <a:r>
              <a:rPr lang="en-US" sz="2400" dirty="0">
                <a:solidFill>
                  <a:srgbClr val="000000"/>
                </a:solidFill>
                <a:ea typeface="+mn-lt"/>
                <a:cs typeface="+mn-lt"/>
                <a:hlinkClick r:id="rId4"/>
              </a:rPr>
              <a:t>&lt;oaltrad@sfu.ca</a:t>
            </a:r>
            <a:r>
              <a:rPr lang="en-US" sz="2400" dirty="0">
                <a:solidFill>
                  <a:srgbClr val="000000"/>
                </a:solidFill>
                <a:ea typeface="+mn-lt"/>
                <a:cs typeface="+mn-lt"/>
              </a:rPr>
              <a:t>&gt;.</a:t>
            </a:r>
          </a:p>
          <a:p>
            <a:pPr>
              <a:spcBef>
                <a:spcPts val="0"/>
              </a:spcBef>
            </a:pPr>
            <a:r>
              <a:rPr lang="en-US" sz="2400" dirty="0">
                <a:solidFill>
                  <a:srgbClr val="000000"/>
                </a:solidFill>
                <a:ea typeface="+mn-lt"/>
                <a:cs typeface="+mn-lt"/>
              </a:rPr>
              <a:t>Office hours in </a:t>
            </a:r>
            <a:r>
              <a:rPr lang="en-US" sz="2400" dirty="0">
                <a:ea typeface="+mn-lt"/>
                <a:cs typeface="+mn-lt"/>
              </a:rPr>
              <a:t>TASC1 9409</a:t>
            </a:r>
            <a:endParaRPr lang="en-US" sz="2400" dirty="0">
              <a:solidFill>
                <a:srgbClr val="000000"/>
              </a:solidFill>
              <a:ea typeface="+mn-lt"/>
              <a:cs typeface="+mn-lt"/>
            </a:endParaRPr>
          </a:p>
          <a:p>
            <a:pPr lvl="1">
              <a:spcBef>
                <a:spcPts val="0"/>
              </a:spcBef>
            </a:pPr>
            <a:r>
              <a:rPr lang="en-US" dirty="0">
                <a:solidFill>
                  <a:srgbClr val="000000"/>
                </a:solidFill>
                <a:ea typeface="+mn-lt"/>
                <a:cs typeface="+mn-lt"/>
              </a:rPr>
              <a:t>Monday 11:00–12:00</a:t>
            </a:r>
          </a:p>
          <a:p>
            <a:pPr lvl="1">
              <a:spcBef>
                <a:spcPts val="0"/>
              </a:spcBef>
            </a:pPr>
            <a:r>
              <a:rPr lang="en-US" dirty="0">
                <a:solidFill>
                  <a:srgbClr val="000000"/>
                </a:solidFill>
                <a:ea typeface="+mn-lt"/>
                <a:cs typeface="+mn-lt"/>
              </a:rPr>
              <a:t>Friday 12:30–14:20</a:t>
            </a:r>
          </a:p>
          <a:p>
            <a:pPr>
              <a:spcBef>
                <a:spcPts val="0"/>
              </a:spcBef>
            </a:pPr>
            <a:r>
              <a:rPr lang="en-US" sz="2400" dirty="0">
                <a:solidFill>
                  <a:srgbClr val="000000"/>
                </a:solidFill>
                <a:ea typeface="+mn-lt"/>
                <a:cs typeface="+mn-lt"/>
              </a:rPr>
              <a:t>TAs: </a:t>
            </a:r>
          </a:p>
          <a:p>
            <a:pPr lvl="1">
              <a:spcBef>
                <a:spcPts val="0"/>
              </a:spcBef>
            </a:pPr>
            <a:r>
              <a:rPr lang="en-US" dirty="0">
                <a:solidFill>
                  <a:srgbClr val="000000"/>
                </a:solidFill>
                <a:ea typeface="+mn-lt"/>
                <a:cs typeface="+mn-lt"/>
              </a:rPr>
              <a:t>Mona </a:t>
            </a:r>
            <a:r>
              <a:rPr lang="en-US" dirty="0" err="1">
                <a:solidFill>
                  <a:srgbClr val="000000"/>
                </a:solidFill>
                <a:ea typeface="+mn-lt"/>
                <a:cs typeface="+mn-lt"/>
              </a:rPr>
              <a:t>Shahsavari</a:t>
            </a:r>
            <a:endParaRPr lang="en-US" dirty="0">
              <a:solidFill>
                <a:srgbClr val="000000"/>
              </a:solidFill>
              <a:ea typeface="+mn-lt"/>
              <a:cs typeface="+mn-lt"/>
            </a:endParaRPr>
          </a:p>
          <a:p>
            <a:pPr lvl="1">
              <a:spcBef>
                <a:spcPts val="0"/>
              </a:spcBef>
            </a:pPr>
            <a:r>
              <a:rPr lang="en-US" dirty="0">
                <a:solidFill>
                  <a:srgbClr val="000000"/>
                </a:solidFill>
                <a:ea typeface="+mn-lt"/>
                <a:cs typeface="+mn-lt"/>
              </a:rPr>
              <a:t>Yue Wang.</a:t>
            </a:r>
            <a:endParaRPr lang="en-US" dirty="0">
              <a:solidFill>
                <a:srgbClr val="000000"/>
              </a:solidFill>
              <a:cs typeface="Calibri"/>
            </a:endParaRPr>
          </a:p>
          <a:p>
            <a:pPr>
              <a:spcBef>
                <a:spcPts val="0"/>
              </a:spcBef>
            </a:pPr>
            <a:r>
              <a:rPr lang="en-US" sz="2400" dirty="0">
                <a:solidFill>
                  <a:srgbClr val="000000"/>
                </a:solidFill>
                <a:ea typeface="+mn-lt"/>
                <a:cs typeface="+mn-lt"/>
              </a:rPr>
              <a:t>Office hours: </a:t>
            </a:r>
          </a:p>
          <a:p>
            <a:pPr lvl="1">
              <a:spcBef>
                <a:spcPts val="0"/>
              </a:spcBef>
            </a:pPr>
            <a:r>
              <a:rPr lang="en-US" dirty="0">
                <a:solidFill>
                  <a:srgbClr val="000000"/>
                </a:solidFill>
                <a:ea typeface="+mn-lt"/>
                <a:cs typeface="+mn-lt"/>
              </a:rPr>
              <a:t>TBA.</a:t>
            </a:r>
            <a:endParaRPr lang="en-US" dirty="0">
              <a:solidFill>
                <a:srgbClr val="000000"/>
              </a:solidFill>
              <a:cs typeface="Calibri"/>
            </a:endParaRPr>
          </a:p>
          <a:p>
            <a:pPr>
              <a:spcBef>
                <a:spcPts val="0"/>
              </a:spcBef>
            </a:pPr>
            <a:r>
              <a:rPr lang="en-US" sz="2400" dirty="0">
                <a:solidFill>
                  <a:srgbClr val="000000"/>
                </a:solidFill>
                <a:ea typeface="+mn-lt"/>
                <a:cs typeface="+mn-lt"/>
              </a:rPr>
              <a:t>Email </a:t>
            </a:r>
            <a:r>
              <a:rPr lang="en-US" sz="2400" dirty="0">
                <a:solidFill>
                  <a:srgbClr val="000000"/>
                </a:solidFill>
                <a:ea typeface="+mn-lt"/>
                <a:cs typeface="+mn-lt"/>
                <a:hlinkClick r:id="rId5"/>
              </a:rPr>
              <a:t>cmpt-165-d1-help@sfu.ca</a:t>
            </a:r>
            <a:r>
              <a:rPr lang="en-US" sz="2400" dirty="0">
                <a:solidFill>
                  <a:srgbClr val="000000"/>
                </a:solidFill>
                <a:ea typeface="+mn-lt"/>
                <a:cs typeface="+mn-lt"/>
              </a:rPr>
              <a:t> for help, not Omar or the TAs directly.</a:t>
            </a:r>
            <a:endParaRPr lang="en-US" sz="2400" dirty="0">
              <a:solidFill>
                <a:srgbClr val="000000"/>
              </a:solidFill>
            </a:endParaRPr>
          </a:p>
          <a:p>
            <a:pPr>
              <a:spcBef>
                <a:spcPts val="0"/>
              </a:spcBef>
            </a:pPr>
            <a:endParaRPr lang="en-US" sz="1400">
              <a:solidFill>
                <a:srgbClr val="000000"/>
              </a:solidFill>
              <a:cs typeface="Calibri"/>
            </a:endParaRPr>
          </a:p>
          <a:p>
            <a:endParaRPr lang="en-GB" sz="1400">
              <a:solidFill>
                <a:srgbClr val="000000"/>
              </a:solidFill>
              <a:cs typeface="Calibri"/>
            </a:endParaRPr>
          </a:p>
        </p:txBody>
      </p:sp>
      <p:sp>
        <p:nvSpPr>
          <p:cNvPr id="2" name="TextBox 1">
            <a:extLst>
              <a:ext uri="{FF2B5EF4-FFF2-40B4-BE49-F238E27FC236}">
                <a16:creationId xmlns:a16="http://schemas.microsoft.com/office/drawing/2014/main" id="{13FE25DA-ACF2-424C-B038-8ACD9078D2B4}"/>
              </a:ext>
            </a:extLst>
          </p:cNvPr>
          <p:cNvSpPr txBox="1"/>
          <p:nvPr/>
        </p:nvSpPr>
        <p:spPr>
          <a:xfrm>
            <a:off x="1355075" y="1340005"/>
            <a:ext cx="595645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solidFill>
                <a:srgbClr val="000000"/>
              </a:solidFill>
              <a:latin typeface="Alegreya Sans"/>
            </a:endParaRPr>
          </a:p>
        </p:txBody>
      </p:sp>
      <p:sp>
        <p:nvSpPr>
          <p:cNvPr id="4" name="TextBox 3">
            <a:extLst>
              <a:ext uri="{FF2B5EF4-FFF2-40B4-BE49-F238E27FC236}">
                <a16:creationId xmlns:a16="http://schemas.microsoft.com/office/drawing/2014/main" id="{2CF14CDE-E743-44AE-818B-4A1F8C0E99CF}"/>
              </a:ext>
            </a:extLst>
          </p:cNvPr>
          <p:cNvSpPr txBox="1"/>
          <p:nvPr/>
        </p:nvSpPr>
        <p:spPr>
          <a:xfrm>
            <a:off x="1355076" y="2089533"/>
            <a:ext cx="733356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solidFill>
                <a:srgbClr val="000000"/>
              </a:solidFill>
              <a:latin typeface="Alegreya Sans"/>
            </a:endParaRPr>
          </a:p>
        </p:txBody>
      </p:sp>
    </p:spTree>
    <p:extLst>
      <p:ext uri="{BB962C8B-B14F-4D97-AF65-F5344CB8AC3E}">
        <p14:creationId xmlns:p14="http://schemas.microsoft.com/office/powerpoint/2010/main" val="2134306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Freeform: Shape 14">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AC6D513-1DFA-48C2-9133-C3A028F8A38E}"/>
              </a:ext>
            </a:extLst>
          </p:cNvPr>
          <p:cNvSpPr>
            <a:spLocks noGrp="1"/>
          </p:cNvSpPr>
          <p:nvPr>
            <p:ph type="title"/>
          </p:nvPr>
        </p:nvSpPr>
        <p:spPr>
          <a:xfrm>
            <a:off x="863029" y="1012004"/>
            <a:ext cx="3416158" cy="4795408"/>
          </a:xfrm>
        </p:spPr>
        <p:txBody>
          <a:bodyPr>
            <a:normAutofit/>
          </a:bodyPr>
          <a:lstStyle/>
          <a:p>
            <a:r>
              <a:rPr lang="en-US">
                <a:solidFill>
                  <a:srgbClr val="FFFFFF"/>
                </a:solidFill>
                <a:ea typeface="+mj-lt"/>
                <a:cs typeface="+mj-lt"/>
              </a:rPr>
              <a:t>Introduction to the Internet and the World Wide Web</a:t>
            </a:r>
            <a:r>
              <a:rPr lang="en-GB">
                <a:solidFill>
                  <a:srgbClr val="FFFFFF"/>
                </a:solidFill>
                <a:ea typeface="+mj-lt"/>
                <a:cs typeface="+mj-lt"/>
              </a:rPr>
              <a:t> </a:t>
            </a:r>
          </a:p>
        </p:txBody>
      </p:sp>
      <p:sp>
        <p:nvSpPr>
          <p:cNvPr id="3" name="TextBox 2">
            <a:extLst>
              <a:ext uri="{FF2B5EF4-FFF2-40B4-BE49-F238E27FC236}">
                <a16:creationId xmlns:a16="http://schemas.microsoft.com/office/drawing/2014/main" id="{6D1319CA-9F2F-46DC-B853-AD2C6924CFC4}"/>
              </a:ext>
            </a:extLst>
          </p:cNvPr>
          <p:cNvSpPr txBox="1"/>
          <p:nvPr/>
        </p:nvSpPr>
        <p:spPr>
          <a:xfrm>
            <a:off x="9010933" y="563281"/>
            <a:ext cx="618597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2000">
              <a:solidFill>
                <a:srgbClr val="000000"/>
              </a:solidFill>
              <a:latin typeface="Alegreya Sans"/>
            </a:endParaRPr>
          </a:p>
        </p:txBody>
      </p:sp>
      <p:sp>
        <p:nvSpPr>
          <p:cNvPr id="8" name="TextBox 7">
            <a:extLst>
              <a:ext uri="{FF2B5EF4-FFF2-40B4-BE49-F238E27FC236}">
                <a16:creationId xmlns:a16="http://schemas.microsoft.com/office/drawing/2014/main" id="{008A8190-7856-4C6F-8CE6-6404EA61FE05}"/>
              </a:ext>
            </a:extLst>
          </p:cNvPr>
          <p:cNvSpPr txBox="1"/>
          <p:nvPr/>
        </p:nvSpPr>
        <p:spPr>
          <a:xfrm>
            <a:off x="10432211" y="2855343"/>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latin typeface="Alegreya Sans"/>
              <a:cs typeface="Arial"/>
            </a:endParaRPr>
          </a:p>
        </p:txBody>
      </p:sp>
      <p:graphicFrame>
        <p:nvGraphicFramePr>
          <p:cNvPr id="12" name="Content Placeholder 6">
            <a:extLst>
              <a:ext uri="{FF2B5EF4-FFF2-40B4-BE49-F238E27FC236}">
                <a16:creationId xmlns:a16="http://schemas.microsoft.com/office/drawing/2014/main" id="{4BD55B7A-A2B9-442E-A334-75D15E53253F}"/>
              </a:ext>
            </a:extLst>
          </p:cNvPr>
          <p:cNvGraphicFramePr>
            <a:graphicFrameLocks noGrp="1"/>
          </p:cNvGraphicFramePr>
          <p:nvPr>
            <p:ph idx="1"/>
            <p:extLst>
              <p:ext uri="{D42A27DB-BD31-4B8C-83A1-F6EECF244321}">
                <p14:modId xmlns:p14="http://schemas.microsoft.com/office/powerpoint/2010/main" val="2123402965"/>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3202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109AB7CD-9931-4EDF-9A48-B90ECABDCCD6}"/>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ea typeface="+mj-lt"/>
                <a:cs typeface="+mj-lt"/>
              </a:rPr>
              <a:t>Introduction to the Internet and the World Wide Web</a:t>
            </a:r>
            <a:r>
              <a:rPr lang="en-GB" sz="4000">
                <a:solidFill>
                  <a:srgbClr val="FFFFFF"/>
                </a:solidFill>
                <a:ea typeface="+mj-lt"/>
                <a:cs typeface="+mj-lt"/>
              </a:rPr>
              <a:t> </a:t>
            </a:r>
          </a:p>
        </p:txBody>
      </p:sp>
      <p:sp>
        <p:nvSpPr>
          <p:cNvPr id="7" name="Content Placeholder 6">
            <a:extLst>
              <a:ext uri="{FF2B5EF4-FFF2-40B4-BE49-F238E27FC236}">
                <a16:creationId xmlns:a16="http://schemas.microsoft.com/office/drawing/2014/main" id="{50E94CDE-BF8B-408F-9217-0E15788AB4A1}"/>
              </a:ext>
            </a:extLst>
          </p:cNvPr>
          <p:cNvSpPr>
            <a:spLocks noGrp="1"/>
          </p:cNvSpPr>
          <p:nvPr>
            <p:ph idx="1"/>
          </p:nvPr>
        </p:nvSpPr>
        <p:spPr>
          <a:xfrm>
            <a:off x="1179226" y="3092970"/>
            <a:ext cx="9833548" cy="2693976"/>
          </a:xfrm>
        </p:spPr>
        <p:txBody>
          <a:bodyPr vert="horz" lIns="91440" tIns="45720" rIns="91440" bIns="45720" rtlCol="0" anchor="t">
            <a:noAutofit/>
          </a:bodyPr>
          <a:lstStyle/>
          <a:p>
            <a:r>
              <a:rPr lang="en-US" sz="2400">
                <a:solidFill>
                  <a:srgbClr val="000000"/>
                </a:solidFill>
                <a:ea typeface="+mn-lt"/>
                <a:cs typeface="+mn-lt"/>
              </a:rPr>
              <a:t>What you need for this course</a:t>
            </a:r>
          </a:p>
          <a:p>
            <a:pPr lvl="1">
              <a:spcBef>
                <a:spcPts val="0"/>
              </a:spcBef>
            </a:pPr>
            <a:r>
              <a:rPr lang="en-US">
                <a:solidFill>
                  <a:srgbClr val="000000"/>
                </a:solidFill>
                <a:ea typeface="+mn-lt"/>
                <a:cs typeface="+mn-lt"/>
              </a:rPr>
              <a:t>Computers: </a:t>
            </a:r>
          </a:p>
          <a:p>
            <a:pPr lvl="2">
              <a:spcBef>
                <a:spcPts val="0"/>
              </a:spcBef>
            </a:pPr>
            <a:r>
              <a:rPr lang="en-US" sz="2400">
                <a:solidFill>
                  <a:srgbClr val="000000"/>
                </a:solidFill>
                <a:ea typeface="+mn-lt"/>
                <a:cs typeface="+mn-lt"/>
              </a:rPr>
              <a:t>Any computer you have will do.</a:t>
            </a:r>
          </a:p>
          <a:p>
            <a:pPr lvl="2">
              <a:spcBef>
                <a:spcPts val="0"/>
              </a:spcBef>
            </a:pPr>
            <a:r>
              <a:rPr lang="en-US" sz="2400">
                <a:solidFill>
                  <a:srgbClr val="000000"/>
                </a:solidFill>
                <a:ea typeface="+mn-lt"/>
                <a:cs typeface="+mn-lt"/>
              </a:rPr>
              <a:t>You can access the Computing Science Instructional Labs (CSIL) in ASB.</a:t>
            </a:r>
            <a:endParaRPr lang="en-US" sz="2400">
              <a:solidFill>
                <a:srgbClr val="000000"/>
              </a:solidFill>
              <a:cs typeface="Calibri" panose="020F0502020204030204"/>
            </a:endParaRPr>
          </a:p>
          <a:p>
            <a:pPr lvl="1">
              <a:spcBef>
                <a:spcPts val="0"/>
              </a:spcBef>
            </a:pPr>
            <a:r>
              <a:rPr lang="en-US">
                <a:solidFill>
                  <a:srgbClr val="000000"/>
                </a:solidFill>
                <a:ea typeface="+mn-lt"/>
                <a:cs typeface="+mn-lt"/>
              </a:rPr>
              <a:t>Software: </a:t>
            </a:r>
            <a:endParaRPr lang="en-GB">
              <a:solidFill>
                <a:srgbClr val="000000"/>
              </a:solidFill>
              <a:ea typeface="+mn-lt"/>
              <a:cs typeface="+mn-lt"/>
            </a:endParaRPr>
          </a:p>
          <a:p>
            <a:pPr lvl="2">
              <a:spcBef>
                <a:spcPts val="0"/>
              </a:spcBef>
            </a:pPr>
            <a:r>
              <a:rPr lang="en-US" sz="2400">
                <a:solidFill>
                  <a:srgbClr val="000000"/>
                </a:solidFill>
                <a:ea typeface="+mn-lt"/>
                <a:cs typeface="+mn-lt"/>
              </a:rPr>
              <a:t>free </a:t>
            </a:r>
            <a:endParaRPr lang="en-GB" sz="2400">
              <a:solidFill>
                <a:srgbClr val="000000"/>
              </a:solidFill>
              <a:ea typeface="+mn-lt"/>
              <a:cs typeface="+mn-lt"/>
            </a:endParaRPr>
          </a:p>
          <a:p>
            <a:pPr lvl="2">
              <a:spcBef>
                <a:spcPts val="0"/>
              </a:spcBef>
            </a:pPr>
            <a:r>
              <a:rPr lang="en-US" sz="2400">
                <a:solidFill>
                  <a:srgbClr val="000000"/>
                </a:solidFill>
                <a:ea typeface="+mn-lt"/>
                <a:cs typeface="+mn-lt"/>
              </a:rPr>
              <a:t>see Study Guide for links.</a:t>
            </a:r>
            <a:r>
              <a:rPr lang="en-GB" sz="2400">
                <a:solidFill>
                  <a:srgbClr val="000000"/>
                </a:solidFill>
                <a:ea typeface="+mn-lt"/>
                <a:cs typeface="+mn-lt"/>
              </a:rPr>
              <a:t> </a:t>
            </a:r>
          </a:p>
          <a:p>
            <a:pPr lvl="1">
              <a:spcBef>
                <a:spcPts val="0"/>
              </a:spcBef>
            </a:pPr>
            <a:endParaRPr lang="en-US">
              <a:solidFill>
                <a:srgbClr val="000000"/>
              </a:solidFill>
              <a:cs typeface="Calibri"/>
            </a:endParaRPr>
          </a:p>
          <a:p>
            <a:endParaRPr lang="en-US" sz="2400">
              <a:solidFill>
                <a:srgbClr val="000000"/>
              </a:solidFill>
              <a:cs typeface="Calibri"/>
            </a:endParaRPr>
          </a:p>
          <a:p>
            <a:endParaRPr lang="en-GB" sz="2400">
              <a:solidFill>
                <a:srgbClr val="000000"/>
              </a:solidFill>
              <a:cs typeface="Calibri"/>
            </a:endParaRPr>
          </a:p>
        </p:txBody>
      </p:sp>
      <p:sp>
        <p:nvSpPr>
          <p:cNvPr id="6" name="TextBox 5">
            <a:extLst>
              <a:ext uri="{FF2B5EF4-FFF2-40B4-BE49-F238E27FC236}">
                <a16:creationId xmlns:a16="http://schemas.microsoft.com/office/drawing/2014/main" id="{C0422FCD-180B-43E0-8DEB-B87F9FD119B6}"/>
              </a:ext>
            </a:extLst>
          </p:cNvPr>
          <p:cNvSpPr txBox="1"/>
          <p:nvPr/>
        </p:nvSpPr>
        <p:spPr>
          <a:xfrm>
            <a:off x="9413499" y="1282149"/>
            <a:ext cx="618597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2000">
              <a:solidFill>
                <a:srgbClr val="000000"/>
              </a:solidFill>
              <a:latin typeface="Alegreya Sans"/>
            </a:endParaRPr>
          </a:p>
        </p:txBody>
      </p:sp>
    </p:spTree>
    <p:extLst>
      <p:ext uri="{BB962C8B-B14F-4D97-AF65-F5344CB8AC3E}">
        <p14:creationId xmlns:p14="http://schemas.microsoft.com/office/powerpoint/2010/main" val="2036066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2">
            <a:extLst>
              <a:ext uri="{FF2B5EF4-FFF2-40B4-BE49-F238E27FC236}">
                <a16:creationId xmlns:a16="http://schemas.microsoft.com/office/drawing/2014/main" id="{353EA052-9E31-48B1-9BC0-1F04995543FB}"/>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ea typeface="+mj-lt"/>
                <a:cs typeface="+mj-lt"/>
              </a:rPr>
              <a:t>Introduction to the Internet and the World Wide Web</a:t>
            </a:r>
            <a:r>
              <a:rPr lang="en-GB" sz="4000">
                <a:solidFill>
                  <a:srgbClr val="FFFFFF"/>
                </a:solidFill>
                <a:ea typeface="+mj-lt"/>
                <a:cs typeface="+mj-lt"/>
              </a:rPr>
              <a:t> </a:t>
            </a:r>
          </a:p>
        </p:txBody>
      </p:sp>
      <p:sp>
        <p:nvSpPr>
          <p:cNvPr id="7" name="Content Placeholder 6">
            <a:extLst>
              <a:ext uri="{FF2B5EF4-FFF2-40B4-BE49-F238E27FC236}">
                <a16:creationId xmlns:a16="http://schemas.microsoft.com/office/drawing/2014/main" id="{7C84FE54-381D-436F-85CC-C12A0906F0DA}"/>
              </a:ext>
            </a:extLst>
          </p:cNvPr>
          <p:cNvSpPr>
            <a:spLocks noGrp="1"/>
          </p:cNvSpPr>
          <p:nvPr>
            <p:ph idx="1"/>
          </p:nvPr>
        </p:nvSpPr>
        <p:spPr>
          <a:xfrm>
            <a:off x="1179226" y="2690404"/>
            <a:ext cx="9833548" cy="2693976"/>
          </a:xfrm>
        </p:spPr>
        <p:txBody>
          <a:bodyPr vert="horz" lIns="91440" tIns="45720" rIns="91440" bIns="45720" rtlCol="0" anchor="t">
            <a:noAutofit/>
          </a:bodyPr>
          <a:lstStyle/>
          <a:p>
            <a:r>
              <a:rPr lang="en-GB" sz="2000" dirty="0">
                <a:solidFill>
                  <a:srgbClr val="000000"/>
                </a:solidFill>
                <a:cs typeface="Calibri"/>
              </a:rPr>
              <a:t>Grades:</a:t>
            </a:r>
            <a:endParaRPr lang="en-US" sz="2000" dirty="0">
              <a:solidFill>
                <a:srgbClr val="000000"/>
              </a:solidFill>
              <a:ea typeface="+mn-lt"/>
              <a:cs typeface="+mn-lt"/>
            </a:endParaRPr>
          </a:p>
          <a:p>
            <a:pPr lvl="1"/>
            <a:r>
              <a:rPr lang="en-US" sz="2000" dirty="0">
                <a:solidFill>
                  <a:srgbClr val="000000"/>
                </a:solidFill>
                <a:ea typeface="+mn-lt"/>
                <a:cs typeface="+mn-lt"/>
              </a:rPr>
              <a:t>Weekly Exercises: </a:t>
            </a:r>
          </a:p>
          <a:p>
            <a:pPr lvl="2"/>
            <a:r>
              <a:rPr lang="en-US" dirty="0">
                <a:solidFill>
                  <a:srgbClr val="000000"/>
                </a:solidFill>
                <a:ea typeface="+mn-lt"/>
                <a:cs typeface="+mn-lt"/>
              </a:rPr>
              <a:t>12 × 1% = 12%. They are due every Friday (starting week 2). Designed to be short and exercise fundamental ideas.</a:t>
            </a:r>
            <a:endParaRPr lang="en-US" dirty="0">
              <a:solidFill>
                <a:srgbClr val="000000"/>
              </a:solidFill>
              <a:cs typeface="Calibri"/>
            </a:endParaRPr>
          </a:p>
          <a:p>
            <a:pPr lvl="1">
              <a:spcBef>
                <a:spcPts val="0"/>
              </a:spcBef>
            </a:pPr>
            <a:r>
              <a:rPr lang="en-US" sz="2000" dirty="0">
                <a:solidFill>
                  <a:srgbClr val="000000"/>
                </a:solidFill>
                <a:ea typeface="+mn-lt"/>
                <a:cs typeface="+mn-lt"/>
              </a:rPr>
              <a:t>Assignments: </a:t>
            </a:r>
          </a:p>
          <a:p>
            <a:pPr lvl="2">
              <a:spcBef>
                <a:spcPts val="0"/>
              </a:spcBef>
            </a:pPr>
            <a:r>
              <a:rPr lang="en-US" dirty="0">
                <a:solidFill>
                  <a:srgbClr val="000000"/>
                </a:solidFill>
                <a:ea typeface="+mn-lt"/>
                <a:cs typeface="+mn-lt"/>
              </a:rPr>
              <a:t>4 × 4.5% = 18%. These are longer and intended to integrate the ideas from the lectures/ exercises.</a:t>
            </a:r>
          </a:p>
          <a:p>
            <a:pPr lvl="1">
              <a:spcBef>
                <a:spcPts val="0"/>
              </a:spcBef>
            </a:pPr>
            <a:r>
              <a:rPr lang="en-US" sz="2000" dirty="0">
                <a:solidFill>
                  <a:srgbClr val="000000"/>
                </a:solidFill>
                <a:ea typeface="+mn-lt"/>
                <a:cs typeface="+mn-lt"/>
              </a:rPr>
              <a:t>Midterm Exam: </a:t>
            </a:r>
          </a:p>
          <a:p>
            <a:pPr lvl="2">
              <a:spcBef>
                <a:spcPts val="0"/>
              </a:spcBef>
            </a:pPr>
            <a:r>
              <a:rPr lang="en-US" dirty="0">
                <a:solidFill>
                  <a:srgbClr val="000000"/>
                </a:solidFill>
                <a:ea typeface="+mn-lt"/>
                <a:cs typeface="+mn-lt"/>
              </a:rPr>
              <a:t>20%. In lecture time, March 6 .</a:t>
            </a:r>
            <a:endParaRPr lang="en-US" dirty="0">
              <a:solidFill>
                <a:srgbClr val="000000"/>
              </a:solidFill>
              <a:cs typeface="Calibri"/>
            </a:endParaRPr>
          </a:p>
          <a:p>
            <a:pPr lvl="1">
              <a:spcBef>
                <a:spcPts val="0"/>
              </a:spcBef>
            </a:pPr>
            <a:r>
              <a:rPr lang="en-US" sz="2000" dirty="0">
                <a:solidFill>
                  <a:srgbClr val="000000"/>
                </a:solidFill>
                <a:ea typeface="+mn-lt"/>
                <a:cs typeface="+mn-lt"/>
              </a:rPr>
              <a:t>Final Exam: </a:t>
            </a:r>
          </a:p>
          <a:p>
            <a:pPr lvl="2">
              <a:spcBef>
                <a:spcPts val="0"/>
              </a:spcBef>
            </a:pPr>
            <a:r>
              <a:rPr lang="en-US" dirty="0">
                <a:solidFill>
                  <a:srgbClr val="000000"/>
                </a:solidFill>
                <a:ea typeface="+mn-lt"/>
                <a:cs typeface="+mn-lt"/>
              </a:rPr>
              <a:t>50%. As scheduled (April 14, 12:00–3:00). Cumulative.</a:t>
            </a:r>
          </a:p>
          <a:p>
            <a:pPr lvl="1">
              <a:spcBef>
                <a:spcPts val="0"/>
              </a:spcBef>
            </a:pPr>
            <a:r>
              <a:rPr lang="en-US" sz="2000" dirty="0">
                <a:solidFill>
                  <a:srgbClr val="000000"/>
                </a:solidFill>
                <a:ea typeface="+mn-lt"/>
                <a:cs typeface="+mn-lt"/>
              </a:rPr>
              <a:t>For both exams, you are allowed a one page (8.5×11″), single sided, hand-written cheat sheet.</a:t>
            </a:r>
          </a:p>
          <a:p>
            <a:pPr>
              <a:spcBef>
                <a:spcPts val="0"/>
              </a:spcBef>
            </a:pPr>
            <a:endParaRPr lang="en-US" sz="2000">
              <a:solidFill>
                <a:srgbClr val="000000"/>
              </a:solidFill>
              <a:cs typeface="Calibri"/>
            </a:endParaRPr>
          </a:p>
          <a:p>
            <a:pPr>
              <a:spcBef>
                <a:spcPts val="0"/>
              </a:spcBef>
            </a:pPr>
            <a:endParaRPr lang="en-US" sz="2000">
              <a:solidFill>
                <a:srgbClr val="000000"/>
              </a:solidFill>
              <a:cs typeface="Calibri"/>
            </a:endParaRPr>
          </a:p>
          <a:p>
            <a:pPr lvl="1"/>
            <a:endParaRPr lang="en-US" sz="2000">
              <a:solidFill>
                <a:srgbClr val="000000"/>
              </a:solidFill>
              <a:cs typeface="Calibri"/>
            </a:endParaRPr>
          </a:p>
          <a:p>
            <a:endParaRPr lang="en-GB" sz="2000">
              <a:solidFill>
                <a:srgbClr val="000000"/>
              </a:solidFill>
              <a:cs typeface="Calibri"/>
            </a:endParaRPr>
          </a:p>
          <a:p>
            <a:pPr lvl="1"/>
            <a:endParaRPr lang="en-GB" sz="2000">
              <a:solidFill>
                <a:srgbClr val="000000"/>
              </a:solidFill>
              <a:cs typeface="Calibri"/>
            </a:endParaRPr>
          </a:p>
        </p:txBody>
      </p:sp>
      <p:sp>
        <p:nvSpPr>
          <p:cNvPr id="2" name="TextBox 1">
            <a:extLst>
              <a:ext uri="{FF2B5EF4-FFF2-40B4-BE49-F238E27FC236}">
                <a16:creationId xmlns:a16="http://schemas.microsoft.com/office/drawing/2014/main" id="{5A7423A6-B122-4AB6-9C7A-CE1CDF07A4F0}"/>
              </a:ext>
            </a:extLst>
          </p:cNvPr>
          <p:cNvSpPr txBox="1"/>
          <p:nvPr/>
        </p:nvSpPr>
        <p:spPr>
          <a:xfrm>
            <a:off x="7304183" y="912841"/>
            <a:ext cx="867394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b="1">
              <a:solidFill>
                <a:srgbClr val="000000"/>
              </a:solidFill>
              <a:latin typeface="Alegreya Sans"/>
            </a:endParaRPr>
          </a:p>
        </p:txBody>
      </p:sp>
      <p:sp>
        <p:nvSpPr>
          <p:cNvPr id="4" name="TextBox 3">
            <a:extLst>
              <a:ext uri="{FF2B5EF4-FFF2-40B4-BE49-F238E27FC236}">
                <a16:creationId xmlns:a16="http://schemas.microsoft.com/office/drawing/2014/main" id="{6EB58DA6-2147-4C73-BA1F-6BFAA6C8976A}"/>
              </a:ext>
            </a:extLst>
          </p:cNvPr>
          <p:cNvSpPr txBox="1"/>
          <p:nvPr/>
        </p:nvSpPr>
        <p:spPr>
          <a:xfrm>
            <a:off x="7357537" y="361998"/>
            <a:ext cx="618597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a:solidFill>
                <a:srgbClr val="000000"/>
              </a:solidFill>
              <a:latin typeface="Alegreya Sans"/>
            </a:endParaRPr>
          </a:p>
        </p:txBody>
      </p:sp>
      <p:sp>
        <p:nvSpPr>
          <p:cNvPr id="5" name="TextBox 4">
            <a:extLst>
              <a:ext uri="{FF2B5EF4-FFF2-40B4-BE49-F238E27FC236}">
                <a16:creationId xmlns:a16="http://schemas.microsoft.com/office/drawing/2014/main" id="{A3CB6426-0451-422D-B4E2-E4A7FDA2D3FD}"/>
              </a:ext>
            </a:extLst>
          </p:cNvPr>
          <p:cNvSpPr txBox="1"/>
          <p:nvPr/>
        </p:nvSpPr>
        <p:spPr>
          <a:xfrm>
            <a:off x="7305049" y="2804071"/>
            <a:ext cx="86005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solidFill>
                <a:srgbClr val="000000"/>
              </a:solidFill>
              <a:latin typeface="Alegreya Sans"/>
            </a:endParaRPr>
          </a:p>
        </p:txBody>
      </p:sp>
    </p:spTree>
    <p:extLst>
      <p:ext uri="{BB962C8B-B14F-4D97-AF65-F5344CB8AC3E}">
        <p14:creationId xmlns:p14="http://schemas.microsoft.com/office/powerpoint/2010/main" val="4004578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B2054E06-5655-4C0B-B84E-43D8AF8ADFDF}"/>
              </a:ext>
            </a:extLst>
          </p:cNvPr>
          <p:cNvSpPr>
            <a:spLocks noGrp="1"/>
          </p:cNvSpPr>
          <p:nvPr>
            <p:ph type="title"/>
          </p:nvPr>
        </p:nvSpPr>
        <p:spPr>
          <a:xfrm>
            <a:off x="1179226" y="826680"/>
            <a:ext cx="9833548" cy="1325563"/>
          </a:xfrm>
        </p:spPr>
        <p:txBody>
          <a:bodyPr>
            <a:normAutofit/>
          </a:bodyPr>
          <a:lstStyle/>
          <a:p>
            <a:pPr algn="ctr"/>
            <a:r>
              <a:rPr lang="en-US" sz="4000">
                <a:solidFill>
                  <a:srgbClr val="FFFFFF"/>
                </a:solidFill>
                <a:ea typeface="+mj-lt"/>
                <a:cs typeface="+mj-lt"/>
              </a:rPr>
              <a:t>Introduction to the Internet and the World Wide Web</a:t>
            </a:r>
            <a:r>
              <a:rPr lang="en-GB" sz="4000">
                <a:solidFill>
                  <a:srgbClr val="FFFFFF"/>
                </a:solidFill>
                <a:ea typeface="+mj-lt"/>
                <a:cs typeface="+mj-lt"/>
              </a:rPr>
              <a:t> </a:t>
            </a:r>
          </a:p>
        </p:txBody>
      </p:sp>
      <p:sp>
        <p:nvSpPr>
          <p:cNvPr id="3" name="Content Placeholder 2">
            <a:extLst>
              <a:ext uri="{FF2B5EF4-FFF2-40B4-BE49-F238E27FC236}">
                <a16:creationId xmlns:a16="http://schemas.microsoft.com/office/drawing/2014/main" id="{595DE1DB-BE3F-4DCC-8ACE-A58D098512DB}"/>
              </a:ext>
            </a:extLst>
          </p:cNvPr>
          <p:cNvSpPr>
            <a:spLocks noGrp="1"/>
          </p:cNvSpPr>
          <p:nvPr>
            <p:ph idx="1"/>
          </p:nvPr>
        </p:nvSpPr>
        <p:spPr>
          <a:xfrm>
            <a:off x="1179226" y="2676027"/>
            <a:ext cx="9833548" cy="2693976"/>
          </a:xfrm>
        </p:spPr>
        <p:txBody>
          <a:bodyPr vert="horz" lIns="91440" tIns="45720" rIns="91440" bIns="45720" rtlCol="0" anchor="t">
            <a:noAutofit/>
          </a:bodyPr>
          <a:lstStyle/>
          <a:p>
            <a:pPr>
              <a:spcBef>
                <a:spcPts val="0"/>
              </a:spcBef>
            </a:pPr>
            <a:r>
              <a:rPr lang="en-US" sz="2400" b="1">
                <a:solidFill>
                  <a:srgbClr val="000000"/>
                </a:solidFill>
                <a:ea typeface="+mn-lt"/>
                <a:cs typeface="+mn-lt"/>
              </a:rPr>
              <a:t>Expectations:</a:t>
            </a:r>
            <a:endParaRPr lang="en-US" sz="2400">
              <a:solidFill>
                <a:srgbClr val="000000"/>
              </a:solidFill>
              <a:ea typeface="+mn-lt"/>
              <a:cs typeface="+mn-lt"/>
            </a:endParaRPr>
          </a:p>
          <a:p>
            <a:pPr lvl="1">
              <a:spcBef>
                <a:spcPts val="0"/>
              </a:spcBef>
            </a:pPr>
            <a:r>
              <a:rPr lang="en-US">
                <a:solidFill>
                  <a:srgbClr val="000000"/>
                </a:solidFill>
                <a:ea typeface="+mn-lt"/>
                <a:cs typeface="+mn-lt"/>
              </a:rPr>
              <a:t>To get credit for this course, I expect you to demonstrate that you know the basic ideas of the course. That means passing both the assignments (where you apply the concepts) and exams (where we can see you). Failing either may result in failing the course.</a:t>
            </a:r>
          </a:p>
          <a:p>
            <a:pPr lvl="1">
              <a:spcBef>
                <a:spcPts val="0"/>
              </a:spcBef>
            </a:pPr>
            <a:r>
              <a:rPr lang="en-US">
                <a:solidFill>
                  <a:srgbClr val="000000"/>
                </a:solidFill>
                <a:ea typeface="+mn-lt"/>
                <a:cs typeface="+mn-lt"/>
              </a:rPr>
              <a:t>Your work should be your own: exercises and assignments are not group work, should not be based on somebody else's “template”, work a tutor did for you, etc.</a:t>
            </a:r>
          </a:p>
          <a:p>
            <a:pPr lvl="1">
              <a:spcBef>
                <a:spcPts val="0"/>
              </a:spcBef>
            </a:pPr>
            <a:r>
              <a:rPr lang="en-US">
                <a:solidFill>
                  <a:srgbClr val="000000"/>
                </a:solidFill>
                <a:ea typeface="+mn-lt"/>
                <a:cs typeface="+mn-lt"/>
              </a:rPr>
              <a:t>If you work with somebody else, we shouldn't be able to tell from the results.</a:t>
            </a:r>
          </a:p>
          <a:p>
            <a:pPr lvl="1">
              <a:spcBef>
                <a:spcPts val="0"/>
              </a:spcBef>
            </a:pPr>
            <a:r>
              <a:rPr lang="en-US">
                <a:solidFill>
                  <a:srgbClr val="000000"/>
                </a:solidFill>
                <a:ea typeface="+mn-lt"/>
                <a:cs typeface="+mn-lt"/>
              </a:rPr>
              <a:t>Academic dishonesty cases will be dealt with according to University policy.</a:t>
            </a:r>
            <a:endParaRPr lang="en-US">
              <a:solidFill>
                <a:srgbClr val="000000"/>
              </a:solidFill>
              <a:cs typeface="Calibri"/>
            </a:endParaRPr>
          </a:p>
          <a:p>
            <a:pPr lvl="1">
              <a:spcBef>
                <a:spcPts val="0"/>
              </a:spcBef>
            </a:pPr>
            <a:endParaRPr lang="en-US">
              <a:solidFill>
                <a:srgbClr val="000000"/>
              </a:solidFill>
              <a:cs typeface="Calibri"/>
            </a:endParaRPr>
          </a:p>
          <a:p>
            <a:pPr lvl="1">
              <a:spcBef>
                <a:spcPts val="0"/>
              </a:spcBef>
            </a:pPr>
            <a:endParaRPr lang="en-US">
              <a:solidFill>
                <a:srgbClr val="000000"/>
              </a:solidFill>
              <a:cs typeface="Calibri"/>
            </a:endParaRPr>
          </a:p>
          <a:p>
            <a:endParaRPr lang="en-GB" sz="2400">
              <a:solidFill>
                <a:srgbClr val="000000"/>
              </a:solidFill>
              <a:cs typeface="Calibri"/>
            </a:endParaRPr>
          </a:p>
        </p:txBody>
      </p:sp>
    </p:spTree>
    <p:extLst>
      <p:ext uri="{BB962C8B-B14F-4D97-AF65-F5344CB8AC3E}">
        <p14:creationId xmlns:p14="http://schemas.microsoft.com/office/powerpoint/2010/main" val="292634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Circuit</Template>
  <Application>Microsoft Office PowerPoint</Application>
  <PresentationFormat>Widescreen</PresentationFormat>
  <Slides>6</Slides>
  <Notes>0</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Intro to the Internet and WWW CMPT 165, Spring 2020 Omar Altrad </vt:lpstr>
      <vt:lpstr>Introduction to the Internet and the World Wide Web </vt:lpstr>
      <vt:lpstr>Introduction to the Internet and the World Wide Web </vt:lpstr>
      <vt:lpstr>Introduction to the Internet and the World Wide Web </vt:lpstr>
      <vt:lpstr>Introduction to the Internet and the World Wide Web </vt:lpstr>
      <vt:lpstr>Introduction to the Internet and the World Wide Web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25</cp:revision>
  <dcterms:created xsi:type="dcterms:W3CDTF">2019-12-24T00:44:17Z</dcterms:created>
  <dcterms:modified xsi:type="dcterms:W3CDTF">2020-01-06T20:02:07Z</dcterms:modified>
</cp:coreProperties>
</file>