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9" r:id="rId3"/>
    <p:sldId id="258" r:id="rId4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ortrait Red" id="{07AF04D6-7D23-9B4E-A901-BE96C134FBB7}">
          <p14:sldIdLst>
            <p14:sldId id="256"/>
          </p14:sldIdLst>
        </p14:section>
        <p14:section name="Portrait Gray" id="{9FBBE980-2168-3641-B8C2-4C453E367C30}">
          <p14:sldIdLst>
            <p14:sldId id="259"/>
          </p14:sldIdLst>
        </p14:section>
        <p14:section name="Extra logos" id="{098948DA-4BF8-5944-AF94-2B739F423B84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85A"/>
    <a:srgbClr val="F5F5F5"/>
    <a:srgbClr val="CD3E3D"/>
    <a:srgbClr val="0E0E0E"/>
    <a:srgbClr val="C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97"/>
    <p:restoredTop sz="94682"/>
  </p:normalViewPr>
  <p:slideViewPr>
    <p:cSldViewPr snapToGrid="0" snapToObjects="1">
      <p:cViewPr varScale="1">
        <p:scale>
          <a:sx n="23" d="100"/>
          <a:sy n="23" d="100"/>
        </p:scale>
        <p:origin x="3424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7183124"/>
            <a:ext cx="27980640" cy="15280640"/>
          </a:xfrm>
        </p:spPr>
        <p:txBody>
          <a:bodyPr anchor="b"/>
          <a:lstStyle>
            <a:lvl1pPr algn="ctr">
              <a:defRPr sz="216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23053045"/>
            <a:ext cx="24688800" cy="10596878"/>
          </a:xfrm>
        </p:spPr>
        <p:txBody>
          <a:bodyPr/>
          <a:lstStyle>
            <a:lvl1pPr marL="0" indent="0" algn="ctr">
              <a:buNone/>
              <a:defRPr sz="8642"/>
            </a:lvl1pPr>
            <a:lvl2pPr marL="1646078" indent="0" algn="ctr">
              <a:buNone/>
              <a:defRPr sz="7200"/>
            </a:lvl2pPr>
            <a:lvl3pPr marL="3292154" indent="0" algn="ctr">
              <a:buNone/>
              <a:defRPr sz="6480"/>
            </a:lvl3pPr>
            <a:lvl4pPr marL="4938230" indent="0" algn="ctr">
              <a:buNone/>
              <a:defRPr sz="5760"/>
            </a:lvl4pPr>
            <a:lvl5pPr marL="6584308" indent="0" algn="ctr">
              <a:buNone/>
              <a:defRPr sz="5760"/>
            </a:lvl5pPr>
            <a:lvl6pPr marL="8230384" indent="0" algn="ctr">
              <a:buNone/>
              <a:defRPr sz="5760"/>
            </a:lvl6pPr>
            <a:lvl7pPr marL="9876462" indent="0" algn="ctr">
              <a:buNone/>
              <a:defRPr sz="5760"/>
            </a:lvl7pPr>
            <a:lvl8pPr marL="11522538" indent="0" algn="ctr">
              <a:buNone/>
              <a:defRPr sz="5760"/>
            </a:lvl8pPr>
            <a:lvl9pPr marL="13168614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35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64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2336802"/>
            <a:ext cx="7098030" cy="371957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2336802"/>
            <a:ext cx="20882610" cy="371957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080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1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10942335"/>
            <a:ext cx="28392120" cy="18257518"/>
          </a:xfrm>
        </p:spPr>
        <p:txBody>
          <a:bodyPr anchor="b"/>
          <a:lstStyle>
            <a:lvl1pPr>
              <a:defRPr sz="216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29372575"/>
            <a:ext cx="28392120" cy="9601198"/>
          </a:xfrm>
        </p:spPr>
        <p:txBody>
          <a:bodyPr/>
          <a:lstStyle>
            <a:lvl1pPr marL="0" indent="0">
              <a:buNone/>
              <a:defRPr sz="8642">
                <a:solidFill>
                  <a:schemeClr val="tx1"/>
                </a:solidFill>
              </a:defRPr>
            </a:lvl1pPr>
            <a:lvl2pPr marL="1646078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2154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823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4308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30384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6462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2538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8614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7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11684002"/>
            <a:ext cx="13990320" cy="27848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11684002"/>
            <a:ext cx="13990320" cy="27848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336812"/>
            <a:ext cx="28392120" cy="84836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10759445"/>
            <a:ext cx="13926024" cy="5273038"/>
          </a:xfrm>
        </p:spPr>
        <p:txBody>
          <a:bodyPr anchor="b"/>
          <a:lstStyle>
            <a:lvl1pPr marL="0" indent="0">
              <a:buNone/>
              <a:defRPr sz="8642" b="1"/>
            </a:lvl1pPr>
            <a:lvl2pPr marL="1646078" indent="0">
              <a:buNone/>
              <a:defRPr sz="7200" b="1"/>
            </a:lvl2pPr>
            <a:lvl3pPr marL="3292154" indent="0">
              <a:buNone/>
              <a:defRPr sz="6480" b="1"/>
            </a:lvl3pPr>
            <a:lvl4pPr marL="4938230" indent="0">
              <a:buNone/>
              <a:defRPr sz="5760" b="1"/>
            </a:lvl4pPr>
            <a:lvl5pPr marL="6584308" indent="0">
              <a:buNone/>
              <a:defRPr sz="5760" b="1"/>
            </a:lvl5pPr>
            <a:lvl6pPr marL="8230384" indent="0">
              <a:buNone/>
              <a:defRPr sz="5760" b="1"/>
            </a:lvl6pPr>
            <a:lvl7pPr marL="9876462" indent="0">
              <a:buNone/>
              <a:defRPr sz="5760" b="1"/>
            </a:lvl7pPr>
            <a:lvl8pPr marL="11522538" indent="0">
              <a:buNone/>
              <a:defRPr sz="5760" b="1"/>
            </a:lvl8pPr>
            <a:lvl9pPr marL="13168614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6032480"/>
            <a:ext cx="13926024" cy="235813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3" y="10759445"/>
            <a:ext cx="13994608" cy="5273038"/>
          </a:xfrm>
        </p:spPr>
        <p:txBody>
          <a:bodyPr anchor="b"/>
          <a:lstStyle>
            <a:lvl1pPr marL="0" indent="0">
              <a:buNone/>
              <a:defRPr sz="8642" b="1"/>
            </a:lvl1pPr>
            <a:lvl2pPr marL="1646078" indent="0">
              <a:buNone/>
              <a:defRPr sz="7200" b="1"/>
            </a:lvl2pPr>
            <a:lvl3pPr marL="3292154" indent="0">
              <a:buNone/>
              <a:defRPr sz="6480" b="1"/>
            </a:lvl3pPr>
            <a:lvl4pPr marL="4938230" indent="0">
              <a:buNone/>
              <a:defRPr sz="5760" b="1"/>
            </a:lvl4pPr>
            <a:lvl5pPr marL="6584308" indent="0">
              <a:buNone/>
              <a:defRPr sz="5760" b="1"/>
            </a:lvl5pPr>
            <a:lvl6pPr marL="8230384" indent="0">
              <a:buNone/>
              <a:defRPr sz="5760" b="1"/>
            </a:lvl6pPr>
            <a:lvl7pPr marL="9876462" indent="0">
              <a:buNone/>
              <a:defRPr sz="5760" b="1"/>
            </a:lvl7pPr>
            <a:lvl8pPr marL="11522538" indent="0">
              <a:buNone/>
              <a:defRPr sz="5760" b="1"/>
            </a:lvl8pPr>
            <a:lvl9pPr marL="13168614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3" y="16032480"/>
            <a:ext cx="13994608" cy="235813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188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09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7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30" y="2926080"/>
            <a:ext cx="10617041" cy="10241280"/>
          </a:xfrm>
        </p:spPr>
        <p:txBody>
          <a:bodyPr anchor="b"/>
          <a:lstStyle>
            <a:lvl1pPr>
              <a:defRPr sz="115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6319530"/>
            <a:ext cx="16664940" cy="31191200"/>
          </a:xfrm>
        </p:spPr>
        <p:txBody>
          <a:bodyPr/>
          <a:lstStyle>
            <a:lvl1pPr>
              <a:defRPr sz="11522"/>
            </a:lvl1pPr>
            <a:lvl2pPr>
              <a:defRPr sz="10082"/>
            </a:lvl2pPr>
            <a:lvl3pPr>
              <a:defRPr sz="8642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30" y="13167362"/>
            <a:ext cx="10617041" cy="24394164"/>
          </a:xfrm>
        </p:spPr>
        <p:txBody>
          <a:bodyPr/>
          <a:lstStyle>
            <a:lvl1pPr marL="0" indent="0">
              <a:buNone/>
              <a:defRPr sz="5760"/>
            </a:lvl1pPr>
            <a:lvl2pPr marL="1646078" indent="0">
              <a:buNone/>
              <a:defRPr sz="5040"/>
            </a:lvl2pPr>
            <a:lvl3pPr marL="3292154" indent="0">
              <a:buNone/>
              <a:defRPr sz="4320"/>
            </a:lvl3pPr>
            <a:lvl4pPr marL="4938230" indent="0">
              <a:buNone/>
              <a:defRPr sz="3600"/>
            </a:lvl4pPr>
            <a:lvl5pPr marL="6584308" indent="0">
              <a:buNone/>
              <a:defRPr sz="3600"/>
            </a:lvl5pPr>
            <a:lvl6pPr marL="8230384" indent="0">
              <a:buNone/>
              <a:defRPr sz="3600"/>
            </a:lvl6pPr>
            <a:lvl7pPr marL="9876462" indent="0">
              <a:buNone/>
              <a:defRPr sz="3600"/>
            </a:lvl7pPr>
            <a:lvl8pPr marL="11522538" indent="0">
              <a:buNone/>
              <a:defRPr sz="3600"/>
            </a:lvl8pPr>
            <a:lvl9pPr marL="13168614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114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30" y="2926080"/>
            <a:ext cx="10617041" cy="10241280"/>
          </a:xfrm>
        </p:spPr>
        <p:txBody>
          <a:bodyPr anchor="b"/>
          <a:lstStyle>
            <a:lvl1pPr>
              <a:defRPr sz="115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6319530"/>
            <a:ext cx="16664940" cy="31191200"/>
          </a:xfrm>
        </p:spPr>
        <p:txBody>
          <a:bodyPr anchor="t"/>
          <a:lstStyle>
            <a:lvl1pPr marL="0" indent="0">
              <a:buNone/>
              <a:defRPr sz="11522"/>
            </a:lvl1pPr>
            <a:lvl2pPr marL="1646078" indent="0">
              <a:buNone/>
              <a:defRPr sz="10082"/>
            </a:lvl2pPr>
            <a:lvl3pPr marL="3292154" indent="0">
              <a:buNone/>
              <a:defRPr sz="8642"/>
            </a:lvl3pPr>
            <a:lvl4pPr marL="4938230" indent="0">
              <a:buNone/>
              <a:defRPr sz="7200"/>
            </a:lvl4pPr>
            <a:lvl5pPr marL="6584308" indent="0">
              <a:buNone/>
              <a:defRPr sz="7200"/>
            </a:lvl5pPr>
            <a:lvl6pPr marL="8230384" indent="0">
              <a:buNone/>
              <a:defRPr sz="7200"/>
            </a:lvl6pPr>
            <a:lvl7pPr marL="9876462" indent="0">
              <a:buNone/>
              <a:defRPr sz="7200"/>
            </a:lvl7pPr>
            <a:lvl8pPr marL="11522538" indent="0">
              <a:buNone/>
              <a:defRPr sz="7200"/>
            </a:lvl8pPr>
            <a:lvl9pPr marL="13168614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30" y="13167362"/>
            <a:ext cx="10617041" cy="24394164"/>
          </a:xfrm>
        </p:spPr>
        <p:txBody>
          <a:bodyPr/>
          <a:lstStyle>
            <a:lvl1pPr marL="0" indent="0">
              <a:buNone/>
              <a:defRPr sz="5760"/>
            </a:lvl1pPr>
            <a:lvl2pPr marL="1646078" indent="0">
              <a:buNone/>
              <a:defRPr sz="5040"/>
            </a:lvl2pPr>
            <a:lvl3pPr marL="3292154" indent="0">
              <a:buNone/>
              <a:defRPr sz="4320"/>
            </a:lvl3pPr>
            <a:lvl4pPr marL="4938230" indent="0">
              <a:buNone/>
              <a:defRPr sz="3600"/>
            </a:lvl4pPr>
            <a:lvl5pPr marL="6584308" indent="0">
              <a:buNone/>
              <a:defRPr sz="3600"/>
            </a:lvl5pPr>
            <a:lvl6pPr marL="8230384" indent="0">
              <a:buNone/>
              <a:defRPr sz="3600"/>
            </a:lvl6pPr>
            <a:lvl7pPr marL="9876462" indent="0">
              <a:buNone/>
              <a:defRPr sz="3600"/>
            </a:lvl7pPr>
            <a:lvl8pPr marL="11522538" indent="0">
              <a:buNone/>
              <a:defRPr sz="3600"/>
            </a:lvl8pPr>
            <a:lvl9pPr marL="13168614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94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12"/>
            <a:ext cx="28392120" cy="8483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2"/>
            <a:ext cx="28392120" cy="27848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A18D1-F980-2F4A-A11E-5AF8EAC2BE91}" type="datetimeFigureOut">
              <a:rPr lang="en-US" smtClean="0"/>
              <a:t>11/13/19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63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292154" rtl="0" eaLnBrk="1" latinLnBrk="0" hangingPunct="1">
        <a:lnSpc>
          <a:spcPct val="90000"/>
        </a:lnSpc>
        <a:spcBef>
          <a:spcPct val="0"/>
        </a:spcBef>
        <a:buNone/>
        <a:defRPr sz="1584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3040" indent="-823040" algn="l" defTabSz="3292154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2" kern="1200">
          <a:solidFill>
            <a:schemeClr val="tx1"/>
          </a:solidFill>
          <a:latin typeface="+mn-lt"/>
          <a:ea typeface="+mn-ea"/>
          <a:cs typeface="+mn-cs"/>
        </a:defRPr>
      </a:lvl1pPr>
      <a:lvl2pPr marL="2469116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2" kern="1200">
          <a:solidFill>
            <a:schemeClr val="tx1"/>
          </a:solidFill>
          <a:latin typeface="+mn-lt"/>
          <a:ea typeface="+mn-ea"/>
          <a:cs typeface="+mn-cs"/>
        </a:defRPr>
      </a:lvl2pPr>
      <a:lvl3pPr marL="4115192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1270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7346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3422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9500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5576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1654" indent="-823040" algn="l" defTabSz="3292154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6078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2154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8230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4308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30384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6462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2538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8614" algn="l" defTabSz="3292154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499EAD-2C04-F74F-A3E9-70647D0780F2}"/>
              </a:ext>
            </a:extLst>
          </p:cNvPr>
          <p:cNvSpPr/>
          <p:nvPr/>
        </p:nvSpPr>
        <p:spPr>
          <a:xfrm>
            <a:off x="0" y="2"/>
            <a:ext cx="32918400" cy="2743200"/>
          </a:xfrm>
          <a:prstGeom prst="rect">
            <a:avLst/>
          </a:prstGeom>
          <a:solidFill>
            <a:srgbClr val="C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6666A9-22BE-F54B-9B8E-6210A8FB98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828"/>
            <a:ext cx="32918400" cy="1371600"/>
          </a:xfrm>
        </p:spPr>
        <p:txBody>
          <a:bodyPr>
            <a:noAutofit/>
          </a:bodyPr>
          <a:lstStyle/>
          <a:p>
            <a:r>
              <a:rPr lang="en-US" sz="6002" dirty="0">
                <a:solidFill>
                  <a:schemeClr val="bg1"/>
                </a:solidFill>
                <a:latin typeface="Impact" panose="020B0806030902050204" pitchFamily="34" charset="0"/>
                <a:cs typeface="Times New Roman" pitchFamily="18" charset="0"/>
              </a:rPr>
              <a:t>Project Title: an Exciting Project with Even More Exciting Results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24C9177-4146-B045-B773-8EBD3509FD74}"/>
              </a:ext>
            </a:extLst>
          </p:cNvPr>
          <p:cNvSpPr txBox="1">
            <a:spLocks/>
          </p:cNvSpPr>
          <p:nvPr/>
        </p:nvSpPr>
        <p:spPr>
          <a:xfrm>
            <a:off x="0" y="1489255"/>
            <a:ext cx="32918400" cy="693926"/>
          </a:xfrm>
          <a:prstGeom prst="rect">
            <a:avLst/>
          </a:prstGeom>
        </p:spPr>
        <p:txBody>
          <a:bodyPr vert="horz" lIns="423198" tIns="211600" rIns="423198" bIns="21160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000" b="1" dirty="0">
                <a:solidFill>
                  <a:schemeClr val="bg1"/>
                </a:solidFill>
                <a:latin typeface="Trebuchet MS" panose="020B0703020202090204" pitchFamily="34" charset="0"/>
                <a:ea typeface="+mj-ea"/>
                <a:cs typeface="Times New Roman" pitchFamily="18" charset="0"/>
              </a:rPr>
              <a:t>Author Author, Author Author, Author Author, Author Author, and Author Author</a:t>
            </a:r>
          </a:p>
        </p:txBody>
      </p:sp>
      <p:pic>
        <p:nvPicPr>
          <p:cNvPr id="14" name="Picture 13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5BA4CD3A-FE7B-094A-A98B-FA1F8A0018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76"/>
          <a:stretch/>
        </p:blipFill>
        <p:spPr>
          <a:xfrm>
            <a:off x="0" y="329256"/>
            <a:ext cx="3657600" cy="18288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55C3412-F34D-C646-AB61-76465B1F8BEC}"/>
              </a:ext>
            </a:extLst>
          </p:cNvPr>
          <p:cNvGrpSpPr/>
          <p:nvPr/>
        </p:nvGrpSpPr>
        <p:grpSpPr>
          <a:xfrm>
            <a:off x="457200" y="3062939"/>
            <a:ext cx="15544800" cy="6759719"/>
            <a:chOff x="457200" y="3062938"/>
            <a:chExt cx="15544800" cy="675971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5990E3-693F-734D-A104-00791C89F692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B31505D-9B5B-DD48-8FB5-8CBA4D69DDD4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CAD1D1F5-13E2-A84B-9168-E17A3DA8AEE6}"/>
              </a:ext>
            </a:extLst>
          </p:cNvPr>
          <p:cNvGrpSpPr/>
          <p:nvPr/>
        </p:nvGrpSpPr>
        <p:grpSpPr>
          <a:xfrm>
            <a:off x="16916400" y="3062939"/>
            <a:ext cx="15544800" cy="6759719"/>
            <a:chOff x="457200" y="3062938"/>
            <a:chExt cx="15544800" cy="6759717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566E046-4660-F442-82D6-83AFB8B57955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8AD7986-BC25-654F-BC94-EB47887647A7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3D25F15-3645-D748-8407-4A4C2D513876}"/>
              </a:ext>
            </a:extLst>
          </p:cNvPr>
          <p:cNvSpPr txBox="1"/>
          <p:nvPr/>
        </p:nvSpPr>
        <p:spPr>
          <a:xfrm>
            <a:off x="27257830" y="458963"/>
            <a:ext cx="52033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Add logos here</a:t>
            </a:r>
            <a:br>
              <a:rPr lang="en-US" sz="4400" dirty="0">
                <a:solidFill>
                  <a:schemeClr val="bg1"/>
                </a:solidFill>
                <a:latin typeface="Times" pitchFamily="2" charset="0"/>
              </a:rPr>
            </a:br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+ remove this box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06AF528-C9BE-0C42-86C8-1863BEA8EF97}"/>
              </a:ext>
            </a:extLst>
          </p:cNvPr>
          <p:cNvSpPr/>
          <p:nvPr/>
        </p:nvSpPr>
        <p:spPr>
          <a:xfrm>
            <a:off x="0" y="41141174"/>
            <a:ext cx="32918400" cy="2743200"/>
          </a:xfrm>
          <a:prstGeom prst="rect">
            <a:avLst/>
          </a:prstGeom>
          <a:solidFill>
            <a:srgbClr val="C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8FB953-C5C9-F24C-9F78-230AAD9AEB32}"/>
              </a:ext>
            </a:extLst>
          </p:cNvPr>
          <p:cNvSpPr txBox="1"/>
          <p:nvPr/>
        </p:nvSpPr>
        <p:spPr>
          <a:xfrm>
            <a:off x="457201" y="12679549"/>
            <a:ext cx="32004002" cy="994118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" pitchFamily="2" charset="0"/>
              </a:rPr>
              <a:t>Some text and visuals here …</a:t>
            </a: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1912F93-0DEE-594F-AD06-0250C8E3EC6E}"/>
              </a:ext>
            </a:extLst>
          </p:cNvPr>
          <p:cNvSpPr txBox="1"/>
          <p:nvPr/>
        </p:nvSpPr>
        <p:spPr>
          <a:xfrm>
            <a:off x="457201" y="11921474"/>
            <a:ext cx="3200400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D3E3D"/>
                </a:solidFill>
                <a:latin typeface="Trebuchet MS" panose="020B0703020202090204" pitchFamily="34" charset="0"/>
              </a:rPr>
              <a:t>CALLOUT TITLE / FULL WIDTH SECTION TITLE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BDE549DE-3216-3F45-BCF5-D66DED0DAC16}"/>
              </a:ext>
            </a:extLst>
          </p:cNvPr>
          <p:cNvGrpSpPr/>
          <p:nvPr/>
        </p:nvGrpSpPr>
        <p:grpSpPr>
          <a:xfrm>
            <a:off x="457200" y="23279241"/>
            <a:ext cx="15544800" cy="6759719"/>
            <a:chOff x="457200" y="3062938"/>
            <a:chExt cx="15544800" cy="675971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444A5DD-174B-9647-9E07-758C024DC952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53196D2-491E-7E45-9416-CEE5F55910DC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588787A-0C69-3F49-93EE-284D08F36D4C}"/>
              </a:ext>
            </a:extLst>
          </p:cNvPr>
          <p:cNvGrpSpPr/>
          <p:nvPr/>
        </p:nvGrpSpPr>
        <p:grpSpPr>
          <a:xfrm>
            <a:off x="16916400" y="23279241"/>
            <a:ext cx="15544800" cy="6759719"/>
            <a:chOff x="457200" y="3062938"/>
            <a:chExt cx="15544800" cy="6759717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E3E405B-4ACA-7C43-A70D-28ECB51B1A4E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11A5E5A-FC97-DF48-823B-2614F3154A77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60A8FBE5-78DE-2E45-BB79-F263B9D11EA7}"/>
              </a:ext>
            </a:extLst>
          </p:cNvPr>
          <p:cNvSpPr txBox="1"/>
          <p:nvPr/>
        </p:nvSpPr>
        <p:spPr>
          <a:xfrm>
            <a:off x="457200" y="42227140"/>
            <a:ext cx="324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[Footer: links, additional logos (e.g., funding), QR codes etc., remove box if not needed]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1FA8665-D78F-C94D-B2F9-37D577A564CA}"/>
              </a:ext>
            </a:extLst>
          </p:cNvPr>
          <p:cNvGrpSpPr/>
          <p:nvPr/>
        </p:nvGrpSpPr>
        <p:grpSpPr>
          <a:xfrm>
            <a:off x="457200" y="32210207"/>
            <a:ext cx="15544800" cy="6759719"/>
            <a:chOff x="457200" y="3062938"/>
            <a:chExt cx="15544800" cy="6759717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7CDF3C1-2135-4140-8CD5-2D335E8405A3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332700B-EF88-A442-A0B3-6C09BC3CA2AD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6649AA67-E7F5-E34C-946B-050D6BADC106}"/>
              </a:ext>
            </a:extLst>
          </p:cNvPr>
          <p:cNvGrpSpPr/>
          <p:nvPr/>
        </p:nvGrpSpPr>
        <p:grpSpPr>
          <a:xfrm>
            <a:off x="16916400" y="32210207"/>
            <a:ext cx="15544800" cy="6759719"/>
            <a:chOff x="457200" y="3062938"/>
            <a:chExt cx="15544800" cy="6759717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9853A99F-CDF8-A045-B6A6-F6EC0E87FE05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9E29A00-0A61-5444-B7AE-5865CE5541DE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664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499EAD-2C04-F74F-A3E9-70647D0780F2}"/>
              </a:ext>
            </a:extLst>
          </p:cNvPr>
          <p:cNvSpPr/>
          <p:nvPr/>
        </p:nvSpPr>
        <p:spPr>
          <a:xfrm>
            <a:off x="0" y="2"/>
            <a:ext cx="32918400" cy="2743200"/>
          </a:xfrm>
          <a:prstGeom prst="rect">
            <a:avLst/>
          </a:prstGeom>
          <a:solidFill>
            <a:srgbClr val="5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6666A9-22BE-F54B-9B8E-6210A8FB98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828"/>
            <a:ext cx="32918400" cy="1371600"/>
          </a:xfrm>
        </p:spPr>
        <p:txBody>
          <a:bodyPr>
            <a:noAutofit/>
          </a:bodyPr>
          <a:lstStyle/>
          <a:p>
            <a:r>
              <a:rPr lang="en-US" sz="6002" dirty="0">
                <a:solidFill>
                  <a:schemeClr val="bg1"/>
                </a:solidFill>
                <a:latin typeface="Impact" panose="020B0806030902050204" pitchFamily="34" charset="0"/>
                <a:cs typeface="Times New Roman" pitchFamily="18" charset="0"/>
              </a:rPr>
              <a:t>Project Title: an Exciting Project with Even More Exciting Results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55C3412-F34D-C646-AB61-76465B1F8BEC}"/>
              </a:ext>
            </a:extLst>
          </p:cNvPr>
          <p:cNvGrpSpPr/>
          <p:nvPr/>
        </p:nvGrpSpPr>
        <p:grpSpPr>
          <a:xfrm>
            <a:off x="457200" y="3062939"/>
            <a:ext cx="15544800" cy="6759719"/>
            <a:chOff x="457200" y="3062938"/>
            <a:chExt cx="15544800" cy="675971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5990E3-693F-734D-A104-00791C89F692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B31505D-9B5B-DD48-8FB5-8CBA4D69DDD4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CAD1D1F5-13E2-A84B-9168-E17A3DA8AEE6}"/>
              </a:ext>
            </a:extLst>
          </p:cNvPr>
          <p:cNvGrpSpPr/>
          <p:nvPr/>
        </p:nvGrpSpPr>
        <p:grpSpPr>
          <a:xfrm>
            <a:off x="16916400" y="3062939"/>
            <a:ext cx="15544800" cy="6759719"/>
            <a:chOff x="457200" y="3062938"/>
            <a:chExt cx="15544800" cy="6759717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566E046-4660-F442-82D6-83AFB8B57955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8AD7986-BC25-654F-BC94-EB47887647A7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3D25F15-3645-D748-8407-4A4C2D513876}"/>
              </a:ext>
            </a:extLst>
          </p:cNvPr>
          <p:cNvSpPr txBox="1"/>
          <p:nvPr/>
        </p:nvSpPr>
        <p:spPr>
          <a:xfrm>
            <a:off x="27257830" y="458963"/>
            <a:ext cx="52033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Add logos here</a:t>
            </a:r>
            <a:br>
              <a:rPr lang="en-US" sz="4400" dirty="0">
                <a:solidFill>
                  <a:schemeClr val="bg1"/>
                </a:solidFill>
                <a:latin typeface="Times" pitchFamily="2" charset="0"/>
              </a:rPr>
            </a:br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+ remove this box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06AF528-C9BE-0C42-86C8-1863BEA8EF97}"/>
              </a:ext>
            </a:extLst>
          </p:cNvPr>
          <p:cNvSpPr/>
          <p:nvPr/>
        </p:nvSpPr>
        <p:spPr>
          <a:xfrm>
            <a:off x="0" y="41141174"/>
            <a:ext cx="32918400" cy="2743200"/>
          </a:xfrm>
          <a:prstGeom prst="rect">
            <a:avLst/>
          </a:prstGeom>
          <a:solidFill>
            <a:srgbClr val="54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8FB953-C5C9-F24C-9F78-230AAD9AEB32}"/>
              </a:ext>
            </a:extLst>
          </p:cNvPr>
          <p:cNvSpPr txBox="1"/>
          <p:nvPr/>
        </p:nvSpPr>
        <p:spPr>
          <a:xfrm>
            <a:off x="457201" y="12679549"/>
            <a:ext cx="32004002" cy="994118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" pitchFamily="2" charset="0"/>
              </a:rPr>
              <a:t>Some text and visuals here …</a:t>
            </a: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1912F93-0DEE-594F-AD06-0250C8E3EC6E}"/>
              </a:ext>
            </a:extLst>
          </p:cNvPr>
          <p:cNvSpPr txBox="1"/>
          <p:nvPr/>
        </p:nvSpPr>
        <p:spPr>
          <a:xfrm>
            <a:off x="457201" y="11921474"/>
            <a:ext cx="3200400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D3E3D"/>
                </a:solidFill>
                <a:latin typeface="Trebuchet MS" panose="020B0703020202090204" pitchFamily="34" charset="0"/>
              </a:rPr>
              <a:t>CALLOUT TITLE / FULL WIDTH SECTION TITLE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BDE549DE-3216-3F45-BCF5-D66DED0DAC16}"/>
              </a:ext>
            </a:extLst>
          </p:cNvPr>
          <p:cNvGrpSpPr/>
          <p:nvPr/>
        </p:nvGrpSpPr>
        <p:grpSpPr>
          <a:xfrm>
            <a:off x="457200" y="23279241"/>
            <a:ext cx="15544800" cy="6759719"/>
            <a:chOff x="457200" y="3062938"/>
            <a:chExt cx="15544800" cy="675971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444A5DD-174B-9647-9E07-758C024DC952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53196D2-491E-7E45-9416-CEE5F55910DC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588787A-0C69-3F49-93EE-284D08F36D4C}"/>
              </a:ext>
            </a:extLst>
          </p:cNvPr>
          <p:cNvGrpSpPr/>
          <p:nvPr/>
        </p:nvGrpSpPr>
        <p:grpSpPr>
          <a:xfrm>
            <a:off x="16916400" y="23279241"/>
            <a:ext cx="15544800" cy="6759719"/>
            <a:chOff x="457200" y="3062938"/>
            <a:chExt cx="15544800" cy="6759717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E3E405B-4ACA-7C43-A70D-28ECB51B1A4E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11A5E5A-FC97-DF48-823B-2614F3154A77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1FA8665-D78F-C94D-B2F9-37D577A564CA}"/>
              </a:ext>
            </a:extLst>
          </p:cNvPr>
          <p:cNvGrpSpPr/>
          <p:nvPr/>
        </p:nvGrpSpPr>
        <p:grpSpPr>
          <a:xfrm>
            <a:off x="457200" y="32210207"/>
            <a:ext cx="15544800" cy="6759719"/>
            <a:chOff x="457200" y="3062938"/>
            <a:chExt cx="15544800" cy="6759717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7CDF3C1-2135-4140-8CD5-2D335E8405A3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332700B-EF88-A442-A0B3-6C09BC3CA2AD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6649AA67-E7F5-E34C-946B-050D6BADC106}"/>
              </a:ext>
            </a:extLst>
          </p:cNvPr>
          <p:cNvGrpSpPr/>
          <p:nvPr/>
        </p:nvGrpSpPr>
        <p:grpSpPr>
          <a:xfrm>
            <a:off x="16916400" y="32210207"/>
            <a:ext cx="15544800" cy="6759719"/>
            <a:chOff x="457200" y="3062938"/>
            <a:chExt cx="15544800" cy="6759717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9853A99F-CDF8-A045-B6A6-F6EC0E87FE05}"/>
                </a:ext>
              </a:extLst>
            </p:cNvPr>
            <p:cNvSpPr txBox="1"/>
            <p:nvPr/>
          </p:nvSpPr>
          <p:spPr>
            <a:xfrm>
              <a:off x="457200" y="3821014"/>
              <a:ext cx="15544800" cy="60016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9E29A00-0A61-5444-B7AE-5865CE5541DE}"/>
                </a:ext>
              </a:extLst>
            </p:cNvPr>
            <p:cNvSpPr txBox="1"/>
            <p:nvPr/>
          </p:nvSpPr>
          <p:spPr>
            <a:xfrm>
              <a:off x="457200" y="3062938"/>
              <a:ext cx="155448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pic>
        <p:nvPicPr>
          <p:cNvPr id="29" name="Picture 28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D4FA3C4E-32D3-D94D-AE19-DAE7991CBD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76"/>
          <a:stretch/>
        </p:blipFill>
        <p:spPr>
          <a:xfrm>
            <a:off x="0" y="329256"/>
            <a:ext cx="3657600" cy="1828800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E40B8F84-0A70-724E-B100-D26BCF51FAD4}"/>
              </a:ext>
            </a:extLst>
          </p:cNvPr>
          <p:cNvSpPr txBox="1">
            <a:spLocks/>
          </p:cNvSpPr>
          <p:nvPr/>
        </p:nvSpPr>
        <p:spPr>
          <a:xfrm>
            <a:off x="0" y="1489255"/>
            <a:ext cx="32918400" cy="693926"/>
          </a:xfrm>
          <a:prstGeom prst="rect">
            <a:avLst/>
          </a:prstGeom>
        </p:spPr>
        <p:txBody>
          <a:bodyPr vert="horz" lIns="423198" tIns="211600" rIns="423198" bIns="21160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000" b="1" dirty="0">
                <a:solidFill>
                  <a:schemeClr val="bg1"/>
                </a:solidFill>
                <a:latin typeface="Trebuchet MS" panose="020B0703020202090204" pitchFamily="34" charset="0"/>
                <a:ea typeface="+mj-ea"/>
                <a:cs typeface="Times New Roman" pitchFamily="18" charset="0"/>
              </a:rPr>
              <a:t>Author Author, Author Author, Author Author, Author Author, and Author Author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B09023-4BE4-5C41-BC93-641A9935011E}"/>
              </a:ext>
            </a:extLst>
          </p:cNvPr>
          <p:cNvSpPr txBox="1"/>
          <p:nvPr/>
        </p:nvSpPr>
        <p:spPr>
          <a:xfrm>
            <a:off x="457200" y="42227140"/>
            <a:ext cx="32417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[Footer: links, additional logos (e.g., funding), QR codes etc., remove box if not needed]</a:t>
            </a:r>
          </a:p>
        </p:txBody>
      </p:sp>
    </p:spTree>
    <p:extLst>
      <p:ext uri="{BB962C8B-B14F-4D97-AF65-F5344CB8AC3E}">
        <p14:creationId xmlns:p14="http://schemas.microsoft.com/office/powerpoint/2010/main" val="734678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7CC1822E-D6A4-E447-AF8C-C2F9E44633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76"/>
          <a:stretch/>
        </p:blipFill>
        <p:spPr>
          <a:xfrm>
            <a:off x="1657351" y="1287638"/>
            <a:ext cx="2743202" cy="1371600"/>
          </a:xfrm>
          <a:prstGeom prst="rect">
            <a:avLst/>
          </a:prstGeom>
        </p:spPr>
      </p:pic>
      <p:pic>
        <p:nvPicPr>
          <p:cNvPr id="5" name="Picture 4" descr="A picture containing food, drawing, light&#10;&#10;Description automatically generated">
            <a:extLst>
              <a:ext uri="{FF2B5EF4-FFF2-40B4-BE49-F238E27FC236}">
                <a16:creationId xmlns:a16="http://schemas.microsoft.com/office/drawing/2014/main" id="{4B519363-C769-D149-A675-9F6C53747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911" y="1287638"/>
            <a:ext cx="1406770" cy="1371600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03A4C2F-4186-F241-988D-3D68EB89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036" y="1287638"/>
            <a:ext cx="3241676" cy="1366760"/>
          </a:xfrm>
          <a:prstGeom prst="rect">
            <a:avLst/>
          </a:prstGeom>
        </p:spPr>
      </p:pic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:a16="http://schemas.microsoft.com/office/drawing/2014/main" id="{E3498C08-1F09-7D40-80E6-F8FB02F8FE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350" y="3773662"/>
            <a:ext cx="2743200" cy="1371600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B15797-4768-6748-AC8A-8452E39B85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1910" y="3773662"/>
            <a:ext cx="3149600" cy="1295400"/>
          </a:xfrm>
          <a:prstGeom prst="rect">
            <a:avLst/>
          </a:prstGeom>
        </p:spPr>
      </p:pic>
      <p:pic>
        <p:nvPicPr>
          <p:cNvPr id="14" name="Picture 13" descr="VaML Logo Web (on Light Background).png">
            <a:extLst>
              <a:ext uri="{FF2B5EF4-FFF2-40B4-BE49-F238E27FC236}">
                <a16:creationId xmlns:a16="http://schemas.microsoft.com/office/drawing/2014/main" id="{1A77D1FC-5DF5-7F41-BECD-AF68468A966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19024"/>
          <a:stretch/>
        </p:blipFill>
        <p:spPr>
          <a:xfrm>
            <a:off x="8402577" y="3639270"/>
            <a:ext cx="3721946" cy="1429792"/>
          </a:xfrm>
          <a:prstGeom prst="rect">
            <a:avLst/>
          </a:prstGeom>
        </p:spPr>
      </p:pic>
      <p:pic>
        <p:nvPicPr>
          <p:cNvPr id="16" name="Picture 15" descr="A picture containing plate, tableware, dishware, drawing&#10;&#10;Description automatically generated">
            <a:extLst>
              <a:ext uri="{FF2B5EF4-FFF2-40B4-BE49-F238E27FC236}">
                <a16:creationId xmlns:a16="http://schemas.microsoft.com/office/drawing/2014/main" id="{67C8D059-2551-054D-9427-9416122FD9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42850" y="3830812"/>
            <a:ext cx="4318000" cy="1257300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76D0D148-DDF2-8B4F-A863-11D79B26CD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76511" y="3639270"/>
            <a:ext cx="1935490" cy="143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65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</TotalTime>
  <Words>238</Words>
  <Application>Microsoft Macintosh PowerPoint</Application>
  <PresentationFormat>Custom</PresentationFormat>
  <Paragraphs>178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Impact</vt:lpstr>
      <vt:lpstr>Times</vt:lpstr>
      <vt:lpstr>Trebuchet MS</vt:lpstr>
      <vt:lpstr>Office Theme</vt:lpstr>
      <vt:lpstr>Project Title: an Exciting Project with Even More Exciting Results</vt:lpstr>
      <vt:lpstr>Project Title: an Exciting Project with Even More Exciting Results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Weakly Supervised Action Recognition</dc:title>
  <dc:creator>Greg Mori</dc:creator>
  <cp:lastModifiedBy>Manolis Savva</cp:lastModifiedBy>
  <cp:revision>21</cp:revision>
  <dcterms:created xsi:type="dcterms:W3CDTF">2018-11-28T01:52:15Z</dcterms:created>
  <dcterms:modified xsi:type="dcterms:W3CDTF">2019-11-14T06:28:04Z</dcterms:modified>
</cp:coreProperties>
</file>