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85A"/>
    <a:srgbClr val="F5F5F5"/>
    <a:srgbClr val="CD3E3D"/>
    <a:srgbClr val="0E0E0E"/>
    <a:srgbClr val="CD3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9"/>
    <p:restoredTop sz="94682"/>
  </p:normalViewPr>
  <p:slideViewPr>
    <p:cSldViewPr snapToGrid="0" snapToObjects="1">
      <p:cViewPr varScale="1">
        <p:scale>
          <a:sx n="21" d="100"/>
          <a:sy n="21" d="100"/>
        </p:scale>
        <p:origin x="158" y="6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007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68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9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69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667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33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1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72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80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963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5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A18D1-F980-2F4A-A11E-5AF8EAC2BE9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F754A-D6C6-1645-B493-2F75586EF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00E558C-644C-4032-ABE9-CB52082E4ED4}"/>
              </a:ext>
            </a:extLst>
          </p:cNvPr>
          <p:cNvSpPr/>
          <p:nvPr/>
        </p:nvSpPr>
        <p:spPr>
          <a:xfrm>
            <a:off x="0" y="1"/>
            <a:ext cx="43891200" cy="2743200"/>
          </a:xfrm>
          <a:prstGeom prst="rect">
            <a:avLst/>
          </a:prstGeom>
          <a:solidFill>
            <a:srgbClr val="CD3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0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DB977E1-8AF4-40DA-9DE5-9EB56B642E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414"/>
            <a:ext cx="43891200" cy="1371600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Impact" panose="020B0806030902050204" pitchFamily="34" charset="0"/>
                <a:cs typeface="Times New Roman" pitchFamily="18" charset="0"/>
              </a:rPr>
              <a:t>Project Title: an Exciting Project with Even More Exciting Results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2AD58DD-1210-4704-882C-1265CF1E9D8C}"/>
              </a:ext>
            </a:extLst>
          </p:cNvPr>
          <p:cNvSpPr txBox="1">
            <a:spLocks/>
          </p:cNvSpPr>
          <p:nvPr/>
        </p:nvSpPr>
        <p:spPr>
          <a:xfrm>
            <a:off x="0" y="1513181"/>
            <a:ext cx="43891200" cy="694944"/>
          </a:xfrm>
          <a:prstGeom prst="rect">
            <a:avLst/>
          </a:prstGeom>
        </p:spPr>
        <p:txBody>
          <a:bodyPr vert="horz" lIns="211599" tIns="105800" rIns="211599" bIns="10580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000" b="1" dirty="0">
                <a:solidFill>
                  <a:schemeClr val="bg1"/>
                </a:solidFill>
                <a:latin typeface="Trebuchet MS" panose="020B0703020202090204" pitchFamily="34" charset="0"/>
                <a:ea typeface="+mj-ea"/>
                <a:cs typeface="Times New Roman" pitchFamily="18" charset="0"/>
              </a:rPr>
              <a:t>Author Author, Author Author, Author Author, Author Author, and Author Author</a:t>
            </a:r>
          </a:p>
        </p:txBody>
      </p:sp>
      <p:pic>
        <p:nvPicPr>
          <p:cNvPr id="28" name="Picture 27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61BEAAC4-562F-48C2-8337-ACA4886AB6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76"/>
          <a:stretch/>
        </p:blipFill>
        <p:spPr>
          <a:xfrm>
            <a:off x="0" y="384705"/>
            <a:ext cx="3657600" cy="182880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CF82C184-AC68-4EBB-B67E-4F309A6C4B6B}"/>
              </a:ext>
            </a:extLst>
          </p:cNvPr>
          <p:cNvGrpSpPr/>
          <p:nvPr/>
        </p:nvGrpSpPr>
        <p:grpSpPr>
          <a:xfrm>
            <a:off x="457200" y="2971800"/>
            <a:ext cx="13716000" cy="7086600"/>
            <a:chOff x="457200" y="2971800"/>
            <a:chExt cx="13716000" cy="708660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E770D48-9A84-4FF3-9310-CBEFBDFD251B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15DCC96-54C6-4900-B919-D04178BFC618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E62700D5-436B-4082-927B-D77A24E09A23}"/>
              </a:ext>
            </a:extLst>
          </p:cNvPr>
          <p:cNvSpPr txBox="1"/>
          <p:nvPr/>
        </p:nvSpPr>
        <p:spPr>
          <a:xfrm>
            <a:off x="39033450" y="637385"/>
            <a:ext cx="4029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" pitchFamily="2" charset="0"/>
              </a:rPr>
              <a:t>Add logos here</a:t>
            </a:r>
            <a:br>
              <a:rPr lang="en-US" sz="4000" dirty="0">
                <a:solidFill>
                  <a:schemeClr val="bg1"/>
                </a:solidFill>
                <a:latin typeface="Times" pitchFamily="2" charset="0"/>
              </a:rPr>
            </a:br>
            <a:r>
              <a:rPr lang="en-US" sz="4000" dirty="0">
                <a:solidFill>
                  <a:schemeClr val="bg1"/>
                </a:solidFill>
                <a:latin typeface="Times" pitchFamily="2" charset="0"/>
              </a:rPr>
              <a:t>+ remove this box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EC9AA0-6B4D-48E2-B52A-57767CB7B704}"/>
              </a:ext>
            </a:extLst>
          </p:cNvPr>
          <p:cNvSpPr txBox="1"/>
          <p:nvPr/>
        </p:nvSpPr>
        <p:spPr>
          <a:xfrm>
            <a:off x="14630399" y="3657600"/>
            <a:ext cx="14716125" cy="26684228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" pitchFamily="2" charset="0"/>
              </a:rPr>
              <a:t>Some text and visuals here …</a:t>
            </a: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  <a:p>
            <a:endParaRPr lang="en-US" sz="3200" dirty="0">
              <a:latin typeface="Times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6A1C3E-8E6C-4A3B-B526-4DC905FAD18C}"/>
              </a:ext>
            </a:extLst>
          </p:cNvPr>
          <p:cNvSpPr txBox="1"/>
          <p:nvPr/>
        </p:nvSpPr>
        <p:spPr>
          <a:xfrm>
            <a:off x="14630400" y="2971800"/>
            <a:ext cx="13716000" cy="6858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D3E3D"/>
                </a:solidFill>
                <a:latin typeface="Trebuchet MS" panose="020B0703020202090204" pitchFamily="34" charset="0"/>
              </a:rPr>
              <a:t>CALLOUT TITLE / FULL WIDTH SECTION TITLE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BAE68C3-A820-41A6-873F-7D6FBC1A02F0}"/>
              </a:ext>
            </a:extLst>
          </p:cNvPr>
          <p:cNvGrpSpPr/>
          <p:nvPr/>
        </p:nvGrpSpPr>
        <p:grpSpPr>
          <a:xfrm>
            <a:off x="457200" y="10058400"/>
            <a:ext cx="13716000" cy="7086600"/>
            <a:chOff x="457200" y="2971800"/>
            <a:chExt cx="13716000" cy="708660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B49E1C7-E155-4397-8F67-35689147B4F3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6D99ADA-1A1E-48D7-ADA0-114A8880D2C5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8202122-C317-4490-96F6-5BA2A7770712}"/>
              </a:ext>
            </a:extLst>
          </p:cNvPr>
          <p:cNvGrpSpPr/>
          <p:nvPr/>
        </p:nvGrpSpPr>
        <p:grpSpPr>
          <a:xfrm>
            <a:off x="29718000" y="2971800"/>
            <a:ext cx="13716000" cy="7086600"/>
            <a:chOff x="457200" y="2971800"/>
            <a:chExt cx="13716000" cy="7086600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F6A8C74-76F7-4C4F-92A6-EB25408CE9EA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E0C35AA-21FD-45D3-98EE-ACD5DCB1B601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4861915-685C-44BD-9BBF-2C6E61D61B53}"/>
              </a:ext>
            </a:extLst>
          </p:cNvPr>
          <p:cNvGrpSpPr/>
          <p:nvPr/>
        </p:nvGrpSpPr>
        <p:grpSpPr>
          <a:xfrm>
            <a:off x="29718000" y="10058400"/>
            <a:ext cx="13716000" cy="7086600"/>
            <a:chOff x="457200" y="2971800"/>
            <a:chExt cx="13716000" cy="708660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38CFA4C-9EC4-43E6-8262-4416B28EA79B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700C850-64F9-47D9-86E7-4A22F1DA7A34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B73965D4-91F0-4878-88A8-30CD2EECD96F}"/>
              </a:ext>
            </a:extLst>
          </p:cNvPr>
          <p:cNvSpPr/>
          <p:nvPr/>
        </p:nvSpPr>
        <p:spPr>
          <a:xfrm>
            <a:off x="14630400" y="30126066"/>
            <a:ext cx="14716124" cy="2743200"/>
          </a:xfrm>
          <a:prstGeom prst="rect">
            <a:avLst/>
          </a:prstGeom>
          <a:solidFill>
            <a:srgbClr val="CD3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4DF1BBA-3110-42E3-B6CD-CAFCAB1B0203}"/>
              </a:ext>
            </a:extLst>
          </p:cNvPr>
          <p:cNvSpPr txBox="1"/>
          <p:nvPr/>
        </p:nvSpPr>
        <p:spPr>
          <a:xfrm>
            <a:off x="30088114" y="30768968"/>
            <a:ext cx="12974412" cy="1466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[Footer: links, additional logos, QR codes etc.,</a:t>
            </a:r>
            <a:br>
              <a:rPr lang="en-US" sz="4400" dirty="0">
                <a:solidFill>
                  <a:schemeClr val="bg1"/>
                </a:solidFill>
                <a:latin typeface="Times" pitchFamily="2" charset="0"/>
              </a:rPr>
            </a:br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remove box if not needed]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D1EE36F-C32D-4AAC-92EE-2A08AF9FA162}"/>
              </a:ext>
            </a:extLst>
          </p:cNvPr>
          <p:cNvGrpSpPr/>
          <p:nvPr/>
        </p:nvGrpSpPr>
        <p:grpSpPr>
          <a:xfrm>
            <a:off x="457200" y="22637496"/>
            <a:ext cx="13716000" cy="7086600"/>
            <a:chOff x="457200" y="2971800"/>
            <a:chExt cx="13716000" cy="7086600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39F0A15-4360-4824-9B24-6D577CBACD7F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E259966-B4CD-4441-8433-774A1134D769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6F4F201-2A77-44DA-BC80-887984C05BD2}"/>
              </a:ext>
            </a:extLst>
          </p:cNvPr>
          <p:cNvGrpSpPr/>
          <p:nvPr/>
        </p:nvGrpSpPr>
        <p:grpSpPr>
          <a:xfrm>
            <a:off x="29717320" y="22637496"/>
            <a:ext cx="13716000" cy="7086600"/>
            <a:chOff x="457200" y="2971800"/>
            <a:chExt cx="13716000" cy="7086600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D388018-1A20-4BB2-B290-EE73B3C466AA}"/>
                </a:ext>
              </a:extLst>
            </p:cNvPr>
            <p:cNvSpPr txBox="1"/>
            <p:nvPr/>
          </p:nvSpPr>
          <p:spPr>
            <a:xfrm>
              <a:off x="457200" y="3657600"/>
              <a:ext cx="13716000" cy="6400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imes" pitchFamily="2" charset="0"/>
                </a:rPr>
                <a:t>Some text and visuals here …</a:t>
              </a: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  <a:p>
              <a:endParaRPr lang="en-US" sz="3200" dirty="0">
                <a:latin typeface="Times" pitchFamily="2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F6F9D21-EDD2-4C98-A815-9F110A8EA4C3}"/>
                </a:ext>
              </a:extLst>
            </p:cNvPr>
            <p:cNvSpPr txBox="1"/>
            <p:nvPr/>
          </p:nvSpPr>
          <p:spPr>
            <a:xfrm>
              <a:off x="457200" y="2971800"/>
              <a:ext cx="13716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CD3E3D"/>
                  </a:solidFill>
                  <a:latin typeface="Trebuchet MS" panose="020B0703020202090204" pitchFamily="34" charset="0"/>
                </a:rPr>
                <a:t>SECTION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664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633</TotalTime>
  <Words>114</Words>
  <Application>Microsoft Office PowerPoint</Application>
  <PresentationFormat>Custom</PresentationFormat>
  <Paragraphs>123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Times</vt:lpstr>
      <vt:lpstr>Trebuchet MS</vt:lpstr>
      <vt:lpstr>Office Theme</vt:lpstr>
      <vt:lpstr>Project Title: an Exciting Project with Even More Exciting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Weakly Supervised Action Recognition</dc:title>
  <dc:creator>Greg Mori</dc:creator>
  <cp:lastModifiedBy>Mo Chen</cp:lastModifiedBy>
  <cp:revision>22</cp:revision>
  <dcterms:created xsi:type="dcterms:W3CDTF">2018-11-28T01:52:15Z</dcterms:created>
  <dcterms:modified xsi:type="dcterms:W3CDTF">2019-11-22T01:09:32Z</dcterms:modified>
</cp:coreProperties>
</file>