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823" autoAdjust="0"/>
  </p:normalViewPr>
  <p:slideViewPr>
    <p:cSldViewPr snapToGrid="0" snapToObjects="1">
      <p:cViewPr varScale="1">
        <p:scale>
          <a:sx n="79" d="100"/>
          <a:sy n="79" d="100"/>
        </p:scale>
        <p:origin x="-23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76385-7072-A342-8E00-DD014B38BB90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3AB0B-F21C-EB4D-832A-D5F988B95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51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1. </a:t>
            </a:r>
            <a:r>
              <a:rPr lang="de-DE" sz="1600" dirty="0" smtClean="0">
                <a:latin typeface="Book Antiqua" pitchFamily="18" charset="0"/>
              </a:rPr>
              <a:t>&lt;title&gt; </a:t>
            </a:r>
            <a:r>
              <a:rPr lang="de-DE" sz="1600" dirty="0" err="1" smtClean="0">
                <a:latin typeface="Book Antiqua" pitchFamily="18" charset="0"/>
              </a:rPr>
              <a:t>Foundations</a:t>
            </a:r>
            <a:r>
              <a:rPr lang="de-DE" sz="1600" dirty="0" smtClean="0">
                <a:latin typeface="Book Antiqua" pitchFamily="18" charset="0"/>
              </a:rPr>
              <a:t>… &lt;/title&gt;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600" dirty="0" smtClean="0">
                <a:latin typeface="Book Antiqua" pitchFamily="18" charset="0"/>
              </a:rPr>
              <a:t>&lt;title&gt;XML </a:t>
            </a:r>
            <a:r>
              <a:rPr lang="de-DE" sz="1600" dirty="0" err="1" smtClean="0">
                <a:latin typeface="Book Antiqua" pitchFamily="18" charset="0"/>
              </a:rPr>
              <a:t>and</a:t>
            </a:r>
            <a:r>
              <a:rPr lang="de-DE" sz="1600" dirty="0" smtClean="0">
                <a:latin typeface="Book Antiqua" pitchFamily="18" charset="0"/>
              </a:rPr>
              <a:t> Databases&lt;/title&gt;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600" dirty="0" smtClean="0">
                <a:latin typeface="Book Antiqua" pitchFamily="18" charset="0"/>
              </a:rPr>
              <a:t>&lt;title&gt;XML Query </a:t>
            </a:r>
            <a:r>
              <a:rPr lang="de-DE" sz="1600" dirty="0" err="1" smtClean="0">
                <a:latin typeface="Book Antiqua" pitchFamily="18" charset="0"/>
              </a:rPr>
              <a:t>Optimization</a:t>
            </a:r>
            <a:r>
              <a:rPr lang="de-DE" sz="1600" dirty="0" smtClean="0">
                <a:latin typeface="Book Antiqua" pitchFamily="18" charset="0"/>
              </a:rPr>
              <a:t>&lt;/title&gt;</a:t>
            </a:r>
          </a:p>
          <a:p>
            <a:endParaRPr lang="en-US" dirty="0" smtClean="0"/>
          </a:p>
          <a:p>
            <a:r>
              <a:rPr lang="en-US" dirty="0" smtClean="0"/>
              <a:t>2. same.</a:t>
            </a:r>
          </a:p>
          <a:p>
            <a:endParaRPr lang="en-US" dirty="0" smtClean="0"/>
          </a:p>
          <a:p>
            <a:r>
              <a:rPr lang="en-US" dirty="0" smtClean="0"/>
              <a:t>3. empty.</a:t>
            </a:r>
          </a:p>
          <a:p>
            <a:endParaRPr lang="en-US" dirty="0" smtClean="0"/>
          </a:p>
          <a:p>
            <a:r>
              <a:rPr lang="en-US" dirty="0" smtClean="0"/>
              <a:t>opens at http://</a:t>
            </a:r>
            <a:r>
              <a:rPr lang="en-US" dirty="0" err="1" smtClean="0"/>
              <a:t>www.online-toolz.com</a:t>
            </a:r>
            <a:r>
              <a:rPr lang="en-US" dirty="0" smtClean="0"/>
              <a:t>/tools/</a:t>
            </a:r>
            <a:r>
              <a:rPr lang="en-US" dirty="0" err="1" smtClean="0"/>
              <a:t>xpath-editor.php</a:t>
            </a:r>
            <a:r>
              <a:rPr lang="en-US" dirty="0" smtClean="0"/>
              <a:t> using</a:t>
            </a:r>
            <a:r>
              <a:rPr lang="en-US" baseline="0" dirty="0" smtClean="0"/>
              <a:t> file version with quotation marks replaced</a:t>
            </a:r>
          </a:p>
          <a:p>
            <a:endParaRPr lang="en-US" baseline="0" dirty="0" smtClean="0"/>
          </a:p>
          <a:p>
            <a:r>
              <a:rPr lang="en-US" dirty="0" smtClean="0"/>
              <a:t>/bib/*[publisher = "McGraw"]</a:t>
            </a:r>
          </a:p>
          <a:p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 err="1" smtClean="0"/>
              <a:t>library.xml</a:t>
            </a:r>
            <a:r>
              <a:rPr lang="en-US" dirty="0" smtClean="0"/>
              <a:t> /</a:t>
            </a:r>
            <a:r>
              <a:rPr lang="en-US" dirty="0" err="1" smtClean="0"/>
              <a:t>plist</a:t>
            </a:r>
            <a:r>
              <a:rPr lang="en-US" dirty="0" smtClean="0"/>
              <a:t>/*/*/*[key="Composer" and string="Paul Simon"] retrieves tracks by Paul Simon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136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82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7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8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69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6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30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6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421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69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0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7065D-A746-264D-A750-1F70B7F49752}" type="datetimeFigureOut">
              <a:rPr lang="en-US" smtClean="0"/>
              <a:t>2017-03-20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646DF-790B-2A4B-BCDC-FE169D153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54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Evaluate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/bib</a:t>
            </a:r>
            <a:r>
              <a:rPr lang="en-US" dirty="0" smtClean="0"/>
              <a:t>/*/</a:t>
            </a:r>
            <a:r>
              <a:rPr lang="en-US" dirty="0"/>
              <a:t>title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/bib//title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/bib/*[publisher = “McGraw”]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None/>
            </a:pPr>
            <a:r>
              <a:rPr lang="de-DE" sz="1600" dirty="0">
                <a:latin typeface="Book Antiqua" pitchFamily="18" charset="0"/>
              </a:rPr>
              <a:t>&lt;?XML </a:t>
            </a:r>
            <a:r>
              <a:rPr lang="de-DE" sz="1600" dirty="0" err="1">
                <a:latin typeface="Book Antiqua" pitchFamily="18" charset="0"/>
              </a:rPr>
              <a:t>version</a:t>
            </a:r>
            <a:r>
              <a:rPr lang="de-DE" sz="1600" dirty="0">
                <a:latin typeface="Book Antiqua" pitchFamily="18" charset="0"/>
              </a:rPr>
              <a:t>=“1.0” </a:t>
            </a:r>
            <a:r>
              <a:rPr lang="de-DE" sz="1600" dirty="0" err="1">
                <a:latin typeface="Book Antiqua" pitchFamily="18" charset="0"/>
              </a:rPr>
              <a:t>standalone</a:t>
            </a:r>
            <a:r>
              <a:rPr lang="de-DE" sz="1600" dirty="0">
                <a:latin typeface="Book Antiqua" pitchFamily="18" charset="0"/>
              </a:rPr>
              <a:t> =“</a:t>
            </a:r>
            <a:r>
              <a:rPr lang="de-DE" sz="1600" dirty="0" err="1">
                <a:latin typeface="Book Antiqua" pitchFamily="18" charset="0"/>
              </a:rPr>
              <a:t>yes</a:t>
            </a:r>
            <a:r>
              <a:rPr lang="de-DE" sz="1600" dirty="0">
                <a:latin typeface="Book Antiqua" pitchFamily="18" charset="0"/>
              </a:rPr>
              <a:t>” ?&gt;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None/>
            </a:pPr>
            <a:r>
              <a:rPr lang="de-DE" sz="1600" dirty="0" smtClean="0">
                <a:latin typeface="Book Antiqua" pitchFamily="18" charset="0"/>
              </a:rPr>
              <a:t>&lt;</a:t>
            </a:r>
            <a:r>
              <a:rPr lang="de-DE" sz="1600" dirty="0" err="1" smtClean="0">
                <a:latin typeface="Book Antiqua" pitchFamily="18" charset="0"/>
              </a:rPr>
              <a:t>bib</a:t>
            </a:r>
            <a:r>
              <a:rPr lang="de-DE" sz="1600" dirty="0" smtClean="0">
                <a:latin typeface="Book Antiqua" pitchFamily="18" charset="0"/>
              </a:rPr>
              <a:t>&gt;</a:t>
            </a:r>
            <a:endParaRPr lang="de-DE" sz="1600" dirty="0">
              <a:latin typeface="Book Antiqua" pitchFamily="18" charset="0"/>
            </a:endParaRP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&lt;</a:t>
            </a:r>
            <a:r>
              <a:rPr lang="de-DE" sz="1600" dirty="0" err="1">
                <a:latin typeface="Book Antiqua" pitchFamily="18" charset="0"/>
              </a:rPr>
              <a:t>book</a:t>
            </a: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err="1">
                <a:latin typeface="Book Antiqua" pitchFamily="18" charset="0"/>
              </a:rPr>
              <a:t>bookID</a:t>
            </a: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smtClean="0">
                <a:latin typeface="Book Antiqua" pitchFamily="18" charset="0"/>
              </a:rPr>
              <a:t>=“</a:t>
            </a:r>
            <a:r>
              <a:rPr lang="de-DE" sz="1600" dirty="0">
                <a:latin typeface="Book Antiqua" pitchFamily="18" charset="0"/>
              </a:rPr>
              <a:t>b100“&gt;    &lt;title&gt; </a:t>
            </a:r>
            <a:r>
              <a:rPr lang="de-DE" sz="1600" dirty="0" err="1">
                <a:latin typeface="Book Antiqua" pitchFamily="18" charset="0"/>
              </a:rPr>
              <a:t>Foundations</a:t>
            </a:r>
            <a:r>
              <a:rPr lang="de-DE" sz="1600" dirty="0">
                <a:latin typeface="Book Antiqua" pitchFamily="18" charset="0"/>
              </a:rPr>
              <a:t>… &lt;/title&gt;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 </a:t>
            </a:r>
            <a:r>
              <a:rPr lang="de-DE" sz="1600" dirty="0" err="1">
                <a:latin typeface="Book Antiqua" pitchFamily="18" charset="0"/>
              </a:rPr>
              <a:t>Abiteboul</a:t>
            </a:r>
            <a:r>
              <a:rPr lang="de-DE" sz="1600" dirty="0">
                <a:latin typeface="Book Antiqua" pitchFamily="18" charset="0"/>
              </a:rPr>
              <a:t> &lt;/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 Hull &lt;/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 </a:t>
            </a:r>
            <a:r>
              <a:rPr lang="de-DE" sz="1600" dirty="0" err="1">
                <a:latin typeface="Book Antiqua" pitchFamily="18" charset="0"/>
              </a:rPr>
              <a:t>Vianu</a:t>
            </a:r>
            <a:r>
              <a:rPr lang="de-DE" sz="1600" dirty="0">
                <a:latin typeface="Book Antiqua" pitchFamily="18" charset="0"/>
              </a:rPr>
              <a:t> &lt;/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</a:t>
            </a:r>
            <a:r>
              <a:rPr lang="de-DE" sz="1600" dirty="0" err="1">
                <a:latin typeface="Book Antiqua" pitchFamily="18" charset="0"/>
              </a:rPr>
              <a:t>publisher</a:t>
            </a:r>
            <a:r>
              <a:rPr lang="de-DE" sz="1600" dirty="0">
                <a:latin typeface="Book Antiqua" pitchFamily="18" charset="0"/>
              </a:rPr>
              <a:t>&gt; Addison Wesley &lt;/</a:t>
            </a:r>
            <a:r>
              <a:rPr lang="de-DE" sz="1600" dirty="0" err="1">
                <a:latin typeface="Book Antiqua" pitchFamily="18" charset="0"/>
              </a:rPr>
              <a:t>publisher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</a:t>
            </a:r>
            <a:r>
              <a:rPr lang="de-DE" sz="1600" dirty="0" err="1">
                <a:latin typeface="Book Antiqua" pitchFamily="18" charset="0"/>
              </a:rPr>
              <a:t>year</a:t>
            </a:r>
            <a:r>
              <a:rPr lang="de-DE" sz="1600" dirty="0">
                <a:latin typeface="Book Antiqua" pitchFamily="18" charset="0"/>
              </a:rPr>
              <a:t>&gt; 1995 &lt;/</a:t>
            </a:r>
            <a:r>
              <a:rPr lang="de-DE" sz="1600" dirty="0" err="1">
                <a:latin typeface="Book Antiqua" pitchFamily="18" charset="0"/>
              </a:rPr>
              <a:t>year</a:t>
            </a:r>
            <a:r>
              <a:rPr lang="de-DE" sz="1600" dirty="0">
                <a:latin typeface="Book Antiqua" pitchFamily="18" charset="0"/>
              </a:rPr>
              <a:t>&gt;  &lt;/</a:t>
            </a:r>
            <a:r>
              <a:rPr lang="de-DE" sz="1600" dirty="0" err="1">
                <a:latin typeface="Book Antiqua" pitchFamily="18" charset="0"/>
              </a:rPr>
              <a:t>book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err="1">
                <a:latin typeface="Book Antiqua" pitchFamily="18" charset="0"/>
              </a:rPr>
              <a:t>paper</a:t>
            </a: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err="1">
                <a:latin typeface="Book Antiqua" pitchFamily="18" charset="0"/>
              </a:rPr>
              <a:t>paperID</a:t>
            </a:r>
            <a:r>
              <a:rPr lang="de-DE" sz="1600" dirty="0">
                <a:latin typeface="Book Antiqua" pitchFamily="18" charset="0"/>
              </a:rPr>
              <a:t>=“p100“&gt; &lt;title&gt;XML </a:t>
            </a:r>
            <a:r>
              <a:rPr lang="de-DE" sz="1600" dirty="0" err="1">
                <a:latin typeface="Book Antiqua" pitchFamily="18" charset="0"/>
              </a:rPr>
              <a:t>and</a:t>
            </a:r>
            <a:r>
              <a:rPr lang="de-DE" sz="1600" dirty="0">
                <a:latin typeface="Book Antiqua" pitchFamily="18" charset="0"/>
              </a:rPr>
              <a:t> Databases&lt;/title&gt;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&gt;Ullmann &lt;/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 &lt;/</a:t>
            </a:r>
            <a:r>
              <a:rPr lang="de-DE" sz="1600" dirty="0" err="1">
                <a:latin typeface="Book Antiqua" pitchFamily="18" charset="0"/>
              </a:rPr>
              <a:t>paper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err="1">
                <a:latin typeface="Book Antiqua" pitchFamily="18" charset="0"/>
              </a:rPr>
              <a:t>paper</a:t>
            </a: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err="1">
                <a:latin typeface="Book Antiqua" pitchFamily="18" charset="0"/>
              </a:rPr>
              <a:t>paperID</a:t>
            </a:r>
            <a:r>
              <a:rPr lang="de-DE" sz="1600" dirty="0">
                <a:latin typeface="Book Antiqua" pitchFamily="18" charset="0"/>
              </a:rPr>
              <a:t>=“p200“&gt; &lt;title&gt;XML Query </a:t>
            </a:r>
            <a:r>
              <a:rPr lang="de-DE" sz="1600" dirty="0" err="1">
                <a:latin typeface="Book Antiqua" pitchFamily="18" charset="0"/>
              </a:rPr>
              <a:t>Optimization</a:t>
            </a:r>
            <a:r>
              <a:rPr lang="de-DE" sz="1600" dirty="0">
                <a:latin typeface="Book Antiqua" pitchFamily="18" charset="0"/>
              </a:rPr>
              <a:t>&lt;/title&gt;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</a:t>
            </a:r>
            <a:r>
              <a:rPr lang="de-DE" sz="1600" dirty="0" err="1">
                <a:latin typeface="Book Antiqua" pitchFamily="18" charset="0"/>
              </a:rPr>
              <a:t>Ng</a:t>
            </a:r>
            <a:r>
              <a:rPr lang="de-DE" sz="1600" dirty="0">
                <a:latin typeface="Book Antiqua" pitchFamily="18" charset="0"/>
              </a:rPr>
              <a:t> &lt;/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 &lt;/</a:t>
            </a:r>
            <a:r>
              <a:rPr lang="de-DE" sz="1600" dirty="0" err="1">
                <a:latin typeface="Book Antiqua" pitchFamily="18" charset="0"/>
              </a:rPr>
              <a:t>paper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smtClean="0">
                <a:latin typeface="Book Antiqua" pitchFamily="18" charset="0"/>
              </a:rPr>
              <a:t>/</a:t>
            </a:r>
            <a:r>
              <a:rPr lang="de-DE" sz="1600" dirty="0" err="1" smtClean="0">
                <a:latin typeface="Book Antiqua" pitchFamily="18" charset="0"/>
              </a:rPr>
              <a:t>bib</a:t>
            </a:r>
            <a:r>
              <a:rPr lang="de-DE" sz="1600" dirty="0" smtClean="0">
                <a:latin typeface="Book Antiqua" pitchFamily="18" charset="0"/>
              </a:rPr>
              <a:t>&gt;</a:t>
            </a:r>
            <a:endParaRPr lang="de-DE" sz="1600" dirty="0">
              <a:latin typeface="Book Antiqua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009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275</Words>
  <Application>Microsoft Macintosh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Exercise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</dc:title>
  <dc:creator>Oliver Schulte</dc:creator>
  <cp:lastModifiedBy>Oliver Schulte</cp:lastModifiedBy>
  <cp:revision>1</cp:revision>
  <dcterms:created xsi:type="dcterms:W3CDTF">2017-03-20T21:41:31Z</dcterms:created>
  <dcterms:modified xsi:type="dcterms:W3CDTF">2017-03-20T21:43:40Z</dcterms:modified>
</cp:coreProperties>
</file>