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3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1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03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4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6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96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3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6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8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93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21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1E88F-AB5B-5C4F-8D7C-78717A823C7A}" type="datetimeFigureOut">
              <a:rPr lang="en-US" smtClean="0"/>
              <a:t>2017-10-26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6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CMPT 726</a:t>
            </a:r>
          </a:p>
          <a:p>
            <a:r>
              <a:rPr lang="en-US" dirty="0" smtClean="0"/>
              <a:t>Oliver Schulte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59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Included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Everything up and including logistic regression</a:t>
            </a:r>
          </a:p>
          <a:p>
            <a:r>
              <a:rPr lang="en-US" dirty="0" smtClean="0"/>
              <a:t>Both </a:t>
            </a:r>
            <a:r>
              <a:rPr lang="en-US" dirty="0" smtClean="0"/>
              <a:t>material from the slides and the </a:t>
            </a:r>
            <a:r>
              <a:rPr lang="en-US" dirty="0" smtClean="0"/>
              <a:t>book</a:t>
            </a:r>
            <a:endParaRPr lang="en-US" dirty="0" smtClean="0"/>
          </a:p>
          <a:p>
            <a:r>
              <a:rPr lang="en-US" dirty="0" smtClean="0"/>
              <a:t>Check lecture schedule for details on the 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775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Excluded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Neural nets</a:t>
            </a:r>
          </a:p>
          <a:p>
            <a:r>
              <a:rPr lang="en-US" dirty="0" smtClean="0"/>
              <a:t>Bayesian learning (e.g. of Bayes net </a:t>
            </a:r>
            <a:r>
              <a:rPr lang="en-US" smtClean="0"/>
              <a:t>parameters)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46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50-60 min in-class</a:t>
            </a:r>
          </a:p>
          <a:p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You can use a cheat sheet: </a:t>
            </a:r>
            <a:b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CA" dirty="0" smtClean="0">
                <a:latin typeface="Georgia" charset="0"/>
                <a:ea typeface="ＭＳ Ｐゴシック" charset="0"/>
                <a:cs typeface="ＭＳ Ｐゴシック" charset="0"/>
              </a:rPr>
              <a:t>1 (one) 8.5 x 11 sheet of notes for reference, both sides.</a:t>
            </a:r>
          </a:p>
          <a:p>
            <a:r>
              <a:rPr lang="en-CA" smtClean="0">
                <a:latin typeface="Georgia" charset="0"/>
                <a:ea typeface="ＭＳ Ｐゴシック" charset="0"/>
                <a:cs typeface="ＭＳ Ｐゴシック" charset="0"/>
              </a:rPr>
              <a:t>Closed book, no electronics. </a:t>
            </a:r>
            <a:endParaRPr lang="en-CA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245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59</Words>
  <Application>Microsoft Macintosh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Exam Information</vt:lpstr>
      <vt:lpstr>Topics Included</vt:lpstr>
      <vt:lpstr>Topics Excluded</vt:lpstr>
      <vt:lpstr>Format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 Information</dc:title>
  <dc:creator>Oliver Schulte</dc:creator>
  <cp:lastModifiedBy>Oliver Schulte</cp:lastModifiedBy>
  <cp:revision>3</cp:revision>
  <dcterms:created xsi:type="dcterms:W3CDTF">2017-10-24T17:06:44Z</dcterms:created>
  <dcterms:modified xsi:type="dcterms:W3CDTF">2017-10-26T17:53:14Z</dcterms:modified>
</cp:coreProperties>
</file>