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9" r:id="rId3"/>
    <p:sldId id="258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4" d="100"/>
          <a:sy n="144" d="100"/>
        </p:scale>
        <p:origin x="-8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54131D-69F7-0C43-BDFA-753BFFE96FB5}" type="datetimeFigureOut">
              <a:t>2016-05-27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104E0E-689D-CA4C-9805-14E084158E5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743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5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211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2016-05-27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76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2016-05-27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713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2016-05-27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99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2016-05-27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528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2016-05-27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672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2016-05-27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535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2016-05-27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160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2016-05-27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256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2016-05-27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886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2016-05-27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828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2016-05-27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906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1A742-0CE4-1A48-A6B4-BA5E29E2FFC5}" type="datetimeFigureOut">
              <a:t>2016-05-27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179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Midterm Information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CMPT 354</a:t>
            </a:r>
          </a:p>
          <a:p>
            <a:r>
              <a:rPr lang="en-US"/>
              <a:t>Database Management Systems</a:t>
            </a:r>
          </a:p>
          <a:p>
            <a:r>
              <a:rPr lang="en-US"/>
              <a:t>Oliver Schulte</a:t>
            </a:r>
          </a:p>
        </p:txBody>
      </p:sp>
    </p:spTree>
    <p:extLst>
      <p:ext uri="{BB962C8B-B14F-4D97-AF65-F5344CB8AC3E}">
        <p14:creationId xmlns:p14="http://schemas.microsoft.com/office/powerpoint/2010/main" val="2202430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Cheat Sheet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You can use a cheat sheet. </a:t>
            </a:r>
          </a:p>
          <a:p>
            <a:r>
              <a:rPr lang="en-CA"/>
              <a:t>1 (one) 8.5 x 11 sheet of notes for reference, both sides. </a:t>
            </a:r>
          </a:p>
          <a:p>
            <a:r>
              <a:rPr lang="en-CA"/>
              <a:t>No other aides.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718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Topics Covered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>
                <a:latin typeface="Book Antiqua" charset="0"/>
                <a:ea typeface="ＭＳ Ｐゴシック" charset="0"/>
                <a:cs typeface="ＭＳ Ｐゴシック" charset="0"/>
              </a:rPr>
              <a:t>See Lecture Schedule for textbook sections covered.</a:t>
            </a:r>
          </a:p>
          <a:p>
            <a:r>
              <a:rPr lang="en-US">
                <a:latin typeface="Book Antiqua" charset="0"/>
                <a:ea typeface="ＭＳ Ｐゴシック" charset="0"/>
                <a:cs typeface="ＭＳ Ｐゴシック" charset="0"/>
              </a:rPr>
              <a:t>All material except for the Tuesday before the midterm (May 31).</a:t>
            </a:r>
          </a:p>
          <a:p>
            <a:r>
              <a:rPr lang="en-US">
                <a:latin typeface="Book Antiqua" charset="0"/>
                <a:ea typeface="ＭＳ Ｐゴシック" charset="0"/>
                <a:cs typeface="ＭＳ Ｐゴシック" charset="0"/>
              </a:rPr>
              <a:t>Database principles</a:t>
            </a:r>
          </a:p>
          <a:p>
            <a:pPr lvl="1"/>
            <a:r>
              <a:rPr lang="en-US">
                <a:latin typeface="Book Antiqua" charset="0"/>
                <a:ea typeface="ＭＳ Ｐゴシック" charset="0"/>
                <a:cs typeface="ＭＳ Ｐゴシック" charset="0"/>
              </a:rPr>
              <a:t>functionality of a DBMS.</a:t>
            </a:r>
          </a:p>
          <a:p>
            <a:pPr lvl="1"/>
            <a:r>
              <a:rPr lang="en-US">
                <a:latin typeface="Book Antiqua" charset="0"/>
                <a:ea typeface="ＭＳ Ｐゴシック" charset="0"/>
                <a:cs typeface="ＭＳ Ｐゴシック" charset="0"/>
              </a:rPr>
              <a:t>reasons for using a database.</a:t>
            </a:r>
            <a:endParaRPr lang="en-US"/>
          </a:p>
          <a:p>
            <a:r>
              <a:rPr lang="en-US">
                <a:latin typeface="Book Antiqua" charset="0"/>
                <a:ea typeface="ＭＳ Ｐゴシック" charset="0"/>
                <a:cs typeface="ＭＳ Ｐゴシック" charset="0"/>
              </a:rPr>
              <a:t>Database Design</a:t>
            </a:r>
          </a:p>
          <a:p>
            <a:pPr lvl="1"/>
            <a:r>
              <a:rPr lang="en-US">
                <a:latin typeface="Book Antiqua" charset="0"/>
                <a:ea typeface="ＭＳ Ｐゴシック" charset="0"/>
                <a:cs typeface="ＭＳ Ｐゴシック" charset="0"/>
              </a:rPr>
              <a:t>ER model</a:t>
            </a:r>
          </a:p>
          <a:p>
            <a:pPr lvl="1"/>
            <a:r>
              <a:rPr lang="en-US">
                <a:latin typeface="Book Antiqua" charset="0"/>
                <a:ea typeface="ＭＳ Ｐゴシック" charset="0"/>
                <a:cs typeface="ＭＳ Ｐゴシック" charset="0"/>
              </a:rPr>
              <a:t>integrity constraints</a:t>
            </a:r>
          </a:p>
          <a:p>
            <a:pPr lvl="1"/>
            <a:r>
              <a:rPr lang="en-US">
                <a:latin typeface="Book Antiqua" charset="0"/>
                <a:ea typeface="ＭＳ Ｐゴシック" charset="0"/>
                <a:cs typeface="ＭＳ Ｐゴシック" charset="0"/>
              </a:rPr>
              <a:t>relational model</a:t>
            </a:r>
          </a:p>
          <a:p>
            <a:pPr lvl="1"/>
            <a:r>
              <a:rPr lang="en-US">
                <a:latin typeface="Book Antiqua" charset="0"/>
                <a:ea typeface="ＭＳ Ｐゴシック" charset="0"/>
                <a:cs typeface="ＭＳ Ｐゴシック" charset="0"/>
              </a:rPr>
              <a:t>translate from ER to relational model</a:t>
            </a:r>
          </a:p>
          <a:p>
            <a:r>
              <a:rPr lang="en-US">
                <a:latin typeface="Book Antiqua" charset="0"/>
                <a:ea typeface="ＭＳ Ｐゴシック" charset="0"/>
                <a:cs typeface="ＭＳ Ｐゴシック" charset="0"/>
              </a:rPr>
              <a:t>Queries</a:t>
            </a:r>
          </a:p>
          <a:p>
            <a:pPr lvl="1"/>
            <a:r>
              <a:rPr lang="en-US">
                <a:latin typeface="Book Antiqua" charset="0"/>
                <a:ea typeface="ＭＳ Ｐゴシック" charset="0"/>
                <a:cs typeface="ＭＳ Ｐゴシック" charset="0"/>
              </a:rPr>
              <a:t>SQL.</a:t>
            </a:r>
          </a:p>
          <a:p>
            <a:pPr lvl="2"/>
            <a:r>
              <a:rPr lang="en-US">
                <a:latin typeface="Book Antiqua" charset="0"/>
                <a:ea typeface="ＭＳ Ｐゴシック" charset="0"/>
                <a:cs typeface="ＭＳ Ｐゴシック" charset="0"/>
              </a:rPr>
              <a:t>including aggregation, group by. Excluding null values.</a:t>
            </a:r>
          </a:p>
          <a:p>
            <a:pPr lvl="1"/>
            <a:r>
              <a:rPr lang="en-US">
                <a:latin typeface="Book Antiqua" charset="0"/>
                <a:ea typeface="ＭＳ Ｐゴシック" charset="0"/>
                <a:cs typeface="ＭＳ Ｐゴシック" charset="0"/>
              </a:rPr>
              <a:t>relational algebra</a:t>
            </a:r>
          </a:p>
        </p:txBody>
      </p:sp>
    </p:spTree>
    <p:extLst>
      <p:ext uri="{BB962C8B-B14F-4D97-AF65-F5344CB8AC3E}">
        <p14:creationId xmlns:p14="http://schemas.microsoft.com/office/powerpoint/2010/main" val="1419050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>
                <a:latin typeface="Book Antiqua" charset="0"/>
                <a:ea typeface="ＭＳ Ｐゴシック" charset="0"/>
                <a:cs typeface="ＭＳ Ｐゴシック" charset="0"/>
              </a:rPr>
              <a:t>Midterm Logistics</a:t>
            </a:r>
          </a:p>
        </p:txBody>
      </p:sp>
      <p:sp>
        <p:nvSpPr>
          <p:cNvPr id="220162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7772400" cy="4572000"/>
          </a:xfrm>
        </p:spPr>
        <p:txBody>
          <a:bodyPr>
            <a:normAutofit fontScale="92500" lnSpcReduction="20000"/>
          </a:bodyPr>
          <a:lstStyle/>
          <a:p>
            <a:r>
              <a:rPr lang="en-US" b="1">
                <a:latin typeface="Book Antiqua" charset="0"/>
                <a:ea typeface="ＭＳ Ｐゴシック" charset="0"/>
                <a:cs typeface="ＭＳ Ｐゴシック" charset="0"/>
              </a:rPr>
              <a:t>Please bring ID to the exam.</a:t>
            </a:r>
          </a:p>
          <a:p>
            <a:r>
              <a:rPr lang="en-US">
                <a:latin typeface="Book Antiqua" charset="0"/>
                <a:ea typeface="ＭＳ Ｐゴシック" charset="0"/>
                <a:cs typeface="ＭＳ Ｐゴシック" charset="0"/>
              </a:rPr>
              <a:t>Be on time.</a:t>
            </a:r>
          </a:p>
          <a:p>
            <a:r>
              <a:rPr lang="en-US">
                <a:latin typeface="Book Antiqua" charset="0"/>
                <a:ea typeface="ＭＳ Ｐゴシック" charset="0"/>
                <a:cs typeface="ＭＳ Ｐゴシック" charset="0"/>
              </a:rPr>
              <a:t>We start at 2:30 pm when the class starts.</a:t>
            </a:r>
          </a:p>
          <a:p>
            <a:r>
              <a:rPr lang="en-US">
                <a:latin typeface="Book Antiqua" charset="0"/>
                <a:ea typeface="ＭＳ Ｐゴシック" charset="0"/>
                <a:cs typeface="ＭＳ Ｐゴシック" charset="0"/>
              </a:rPr>
              <a:t>No calculators, smartphones, textbook, notes.</a:t>
            </a:r>
          </a:p>
          <a:p>
            <a:r>
              <a:rPr lang="en-US">
                <a:latin typeface="Book Antiqua" charset="0"/>
                <a:ea typeface="ＭＳ Ｐゴシック" charset="0"/>
                <a:cs typeface="ＭＳ Ｐゴシック" charset="0"/>
              </a:rPr>
              <a:t>Read the instructions ahead of time – posted on the web.</a:t>
            </a:r>
          </a:p>
          <a:p>
            <a:r>
              <a:rPr lang="en-US">
                <a:latin typeface="Book Antiqua" charset="0"/>
                <a:ea typeface="ＭＳ Ｐゴシック" charset="0"/>
                <a:cs typeface="ＭＳ Ｐゴシック" charset="0"/>
              </a:rPr>
              <a:t>SQL keywords and such are provided.</a:t>
            </a:r>
          </a:p>
          <a:p>
            <a:r>
              <a:rPr lang="en-US">
                <a:latin typeface="Book Antiqua" charset="0"/>
                <a:ea typeface="ＭＳ Ｐゴシック" charset="0"/>
                <a:cs typeface="ＭＳ Ｐゴシック" charset="0"/>
              </a:rPr>
              <a:t>Links to sample exams as well.</a:t>
            </a:r>
          </a:p>
          <a:p>
            <a:pPr lvl="1"/>
            <a:r>
              <a:rPr lang="en-US">
                <a:latin typeface="Book Antiqua" charset="0"/>
                <a:ea typeface="ＭＳ Ｐゴシック" charset="0"/>
              </a:rPr>
              <a:t>Unfortunately, these come with solutions.</a:t>
            </a:r>
          </a:p>
        </p:txBody>
      </p:sp>
    </p:spTree>
    <p:extLst>
      <p:ext uri="{BB962C8B-B14F-4D97-AF65-F5344CB8AC3E}">
        <p14:creationId xmlns:p14="http://schemas.microsoft.com/office/powerpoint/2010/main" val="1007627492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172</Words>
  <Application>Microsoft Macintosh PowerPoint</Application>
  <PresentationFormat>On-screen Show (4:3)</PresentationFormat>
  <Paragraphs>32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Midterm Information</vt:lpstr>
      <vt:lpstr>The Cheat Sheet</vt:lpstr>
      <vt:lpstr>Topics Covered</vt:lpstr>
      <vt:lpstr>Midterm Logistics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Midterm Information</dc:title>
  <dc:creator>Oliver Schulte</dc:creator>
  <cp:lastModifiedBy>Oliver Schulte</cp:lastModifiedBy>
  <cp:revision>5</cp:revision>
  <dcterms:created xsi:type="dcterms:W3CDTF">2016-05-27T14:27:30Z</dcterms:created>
  <dcterms:modified xsi:type="dcterms:W3CDTF">2016-05-27T14:42:02Z</dcterms:modified>
</cp:coreProperties>
</file>