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21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AD29D-A1CD-4AC9-B3A2-80432A51E34B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04D50-2F3F-4E98-998A-3ED5C0248A7C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68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8352-55A8-450B-844F-5494AC21CDBF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1C3E4-536B-4304-AFA2-B05DFF9E9E1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8352-55A8-450B-844F-5494AC21CDBF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1C3E4-536B-4304-AFA2-B05DFF9E9E1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8352-55A8-450B-844F-5494AC21CDBF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1C3E4-536B-4304-AFA2-B05DFF9E9E1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8352-55A8-450B-844F-5494AC21CDBF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1C3E4-536B-4304-AFA2-B05DFF9E9E1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8352-55A8-450B-844F-5494AC21CDBF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1C3E4-536B-4304-AFA2-B05DFF9E9E1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8352-55A8-450B-844F-5494AC21CDBF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1C3E4-536B-4304-AFA2-B05DFF9E9E1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8352-55A8-450B-844F-5494AC21CDBF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1C3E4-536B-4304-AFA2-B05DFF9E9E1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8352-55A8-450B-844F-5494AC21CDBF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1C3E4-536B-4304-AFA2-B05DFF9E9E1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8352-55A8-450B-844F-5494AC21CDBF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1C3E4-536B-4304-AFA2-B05DFF9E9E1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8352-55A8-450B-844F-5494AC21CDBF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1C3E4-536B-4304-AFA2-B05DFF9E9E1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8352-55A8-450B-844F-5494AC21CDBF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1C3E4-536B-4304-AFA2-B05DFF9E9E1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88352-55A8-450B-844F-5494AC21CDBF}" type="datetimeFigureOut">
              <a:rPr lang="en-US"/>
              <a:pPr/>
              <a:t>16-06-22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1C3E4-536B-4304-AFA2-B05DFF9E9E13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else is there?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CMPT 454: Database Systems II.</a:t>
            </a:r>
          </a:p>
          <a:p>
            <a:pPr lvl="1"/>
            <a:r>
              <a:rPr lang="en-US"/>
              <a:t>Transaction Management.</a:t>
            </a:r>
          </a:p>
          <a:p>
            <a:pPr lvl="1"/>
            <a:r>
              <a:rPr lang="en-US"/>
              <a:t>Query Planning.</a:t>
            </a:r>
          </a:p>
          <a:p>
            <a:pPr lvl="1"/>
            <a:r>
              <a:rPr lang="en-US"/>
              <a:t>Optional topics, e.g. data mining, information retrieval, OLAP.</a:t>
            </a:r>
          </a:p>
          <a:p>
            <a:r>
              <a:rPr lang="en-US"/>
              <a:t>CMPT 470: Web-based Info Systems.</a:t>
            </a:r>
          </a:p>
          <a:p>
            <a:pPr lvl="1"/>
            <a:r>
              <a:rPr lang="en-US"/>
              <a:t>Ch.7, some of Ch.6, like Assignment 3.</a:t>
            </a:r>
          </a:p>
          <a:p>
            <a:pPr lvl="1"/>
            <a:r>
              <a:rPr lang="en-US"/>
              <a:t>Major project, often build a web  page with database behind it.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Final Exam Points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CMPT 354</a:t>
            </a:r>
          </a:p>
          <a:p>
            <a:r>
              <a:rPr lang="en-US" dirty="0" smtClean="0"/>
              <a:t>Summer 2016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</a:t>
            </a:r>
            <a:endParaRPr lang="en-US" i="0"/>
          </a:p>
        </p:txBody>
      </p:sp>
      <p:sp>
        <p:nvSpPr>
          <p:cNvPr id="154627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7724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Focuses on material after midterm:</a:t>
            </a:r>
          </a:p>
          <a:p>
            <a:pPr lvl="1"/>
            <a:r>
              <a:rPr lang="en-US" dirty="0"/>
              <a:t>queries (SQL, RA)</a:t>
            </a:r>
          </a:p>
          <a:p>
            <a:pPr lvl="1"/>
            <a:r>
              <a:rPr lang="en-US" dirty="0"/>
              <a:t>application development</a:t>
            </a:r>
          </a:p>
          <a:p>
            <a:pPr lvl="1"/>
            <a:r>
              <a:rPr lang="en-US" dirty="0"/>
              <a:t>HTML, XML, XPath, object exchange model</a:t>
            </a:r>
          </a:p>
          <a:p>
            <a:pPr lvl="1"/>
            <a:r>
              <a:rPr lang="en-US" dirty="0"/>
              <a:t>file organization, file access methods</a:t>
            </a:r>
          </a:p>
          <a:p>
            <a:pPr lvl="1"/>
            <a:r>
              <a:rPr lang="en-US" dirty="0"/>
              <a:t>Evaluating RA operators (join, selection, projection)</a:t>
            </a:r>
          </a:p>
          <a:p>
            <a:r>
              <a:rPr lang="en-US" dirty="0"/>
              <a:t>See Lecture Schedule for details in chapters. </a:t>
            </a:r>
            <a:endParaRPr lang="en-US" dirty="0" smtClean="0"/>
          </a:p>
          <a:p>
            <a:r>
              <a:rPr lang="en-US" dirty="0"/>
              <a:t>Not covered: database design, ER diagram, creating schemas, database functionality.</a:t>
            </a:r>
          </a:p>
          <a:p>
            <a:r>
              <a:rPr lang="en-US" dirty="0"/>
              <a:t>Application Development, Query Planning: only material covered in the lecture.</a:t>
            </a:r>
          </a:p>
          <a:p>
            <a:pPr lvl="1"/>
            <a:r>
              <a:rPr lang="en-US" dirty="0"/>
              <a:t>E.g., not </a:t>
            </a:r>
            <a:r>
              <a:rPr lang="en-US" dirty="0" err="1"/>
              <a:t>css</a:t>
            </a:r>
            <a:r>
              <a:rPr lang="en-US" dirty="0"/>
              <a:t> style sheets, not query optimization.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  <a:endParaRPr lang="en-US" i="0"/>
          </a:p>
        </p:txBody>
      </p:sp>
      <p:sp>
        <p:nvSpPr>
          <p:cNvPr id="154627" name="Content Placeholder 2"/>
          <p:cNvSpPr>
            <a:spLocks noGrp="1"/>
          </p:cNvSpPr>
          <p:nvPr>
            <p:ph idx="1"/>
          </p:nvPr>
        </p:nvSpPr>
        <p:spPr>
          <a:xfrm>
            <a:off x="838200" y="1056430"/>
            <a:ext cx="7772400" cy="5389233"/>
          </a:xfrm>
        </p:spPr>
        <p:txBody>
          <a:bodyPr>
            <a:noAutofit/>
          </a:bodyPr>
          <a:lstStyle/>
          <a:p>
            <a:r>
              <a:rPr lang="en-US" sz="1800" b="1" dirty="0"/>
              <a:t>You can bring a cheat sheet, both sheets.</a:t>
            </a:r>
            <a:endParaRPr lang="en-US" sz="1800" dirty="0"/>
          </a:p>
          <a:p>
            <a:r>
              <a:rPr lang="en-US" sz="1800" dirty="0"/>
              <a:t>No calculators, smartphones, textbook, notes.</a:t>
            </a:r>
          </a:p>
          <a:p>
            <a:r>
              <a:rPr lang="en-US" sz="1800" dirty="0"/>
              <a:t>SQL keywords and such are provided in the exam.</a:t>
            </a:r>
          </a:p>
          <a:p>
            <a:r>
              <a:rPr lang="en-US" sz="1800" dirty="0"/>
              <a:t>Website: </a:t>
            </a:r>
          </a:p>
          <a:p>
            <a:pPr lvl="1"/>
            <a:r>
              <a:rPr lang="en-US" sz="1800" dirty="0"/>
              <a:t>Links to sample exams as well.</a:t>
            </a:r>
          </a:p>
          <a:p>
            <a:pPr lvl="1"/>
            <a:r>
              <a:rPr lang="en-US" sz="1800" dirty="0"/>
              <a:t>Unfortunately, these come with solutions.</a:t>
            </a:r>
          </a:p>
          <a:p>
            <a:pPr lvl="1"/>
            <a:r>
              <a:rPr lang="en-US" sz="1800" dirty="0"/>
              <a:t>Instructions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/>
              <a:t>Other resources like Stanford database course</a:t>
            </a:r>
            <a:endParaRPr lang="en-US" sz="1800" dirty="0" smtClean="0"/>
          </a:p>
          <a:p>
            <a:r>
              <a:rPr lang="en-US" sz="1800" dirty="0" smtClean="0"/>
              <a:t> Textbook</a:t>
            </a:r>
            <a:r>
              <a:rPr lang="en-US" sz="1800" dirty="0"/>
              <a:t>:</a:t>
            </a:r>
          </a:p>
          <a:p>
            <a:pPr lvl="1"/>
            <a:r>
              <a:rPr lang="en-US" sz="1800" dirty="0"/>
              <a:t>Review questions.</a:t>
            </a:r>
          </a:p>
          <a:p>
            <a:r>
              <a:rPr lang="en-US" sz="1800" dirty="0"/>
              <a:t>Study Groups.</a:t>
            </a:r>
          </a:p>
          <a:p>
            <a:r>
              <a:rPr lang="en-US" sz="1800" dirty="0"/>
              <a:t>There is no email support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Regular Office Hour next Thursday.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Instructions</a:t>
            </a:r>
            <a:endParaRPr lang="en-US" i="0"/>
          </a:p>
        </p:txBody>
      </p:sp>
      <p:sp>
        <p:nvSpPr>
          <p:cNvPr id="154627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Please bring ID to the exam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Please bring a pencil. </a:t>
            </a:r>
            <a:endParaRPr lang="en-US" dirty="0"/>
          </a:p>
          <a:p>
            <a:r>
              <a:rPr lang="en-US" dirty="0"/>
              <a:t>There will be multiple choice questions with a bubble sheet (</a:t>
            </a:r>
            <a:r>
              <a:rPr lang="en-US" dirty="0" err="1"/>
              <a:t>centron</a:t>
            </a:r>
            <a:r>
              <a:rPr lang="en-US" dirty="0"/>
              <a:t>)</a:t>
            </a:r>
            <a:r>
              <a:rPr lang="en-US" dirty="0" smtClean="0"/>
              <a:t>.</a:t>
            </a:r>
            <a:endParaRPr lang="en-US" b="1" dirty="0"/>
          </a:p>
          <a:p>
            <a:r>
              <a:rPr lang="en-US" dirty="0"/>
              <a:t>No calculators, smartphones, textbook, notes.</a:t>
            </a:r>
          </a:p>
          <a:p>
            <a:r>
              <a:rPr lang="en-US" dirty="0"/>
              <a:t>Be on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Go to the bathroom </a:t>
            </a:r>
            <a:r>
              <a:rPr lang="en-US" b="1" dirty="0" smtClean="0"/>
              <a:t>before the exam</a:t>
            </a:r>
            <a:endParaRPr lang="en-US" dirty="0"/>
          </a:p>
          <a:p>
            <a:r>
              <a:rPr lang="en-US" dirty="0"/>
              <a:t>Read the </a:t>
            </a:r>
            <a:r>
              <a:rPr lang="en-US" dirty="0" smtClean="0"/>
              <a:t>first </a:t>
            </a:r>
            <a:r>
              <a:rPr lang="en-US" smtClean="0"/>
              <a:t>two pages </a:t>
            </a:r>
            <a:r>
              <a:rPr lang="en-US" dirty="0"/>
              <a:t>ahead of time – posted on the web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 Mortem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Y</a:t>
            </a:r>
            <a:r>
              <a:rPr lang="en-CA" dirty="0" smtClean="0"/>
              <a:t>ou </a:t>
            </a:r>
            <a:r>
              <a:rPr lang="en-CA" dirty="0"/>
              <a:t>can see your exam grade on </a:t>
            </a:r>
            <a:r>
              <a:rPr lang="en-CA" dirty="0" err="1"/>
              <a:t>courses.cs.sfu.ca</a:t>
            </a:r>
            <a:r>
              <a:rPr lang="en-CA" dirty="0"/>
              <a:t>  when it’s ready.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You </a:t>
            </a:r>
            <a:r>
              <a:rPr lang="en-US" dirty="0"/>
              <a:t>can visit with your final exam </a:t>
            </a:r>
            <a:r>
              <a:rPr lang="en-US" dirty="0" smtClean="0"/>
              <a:t>Wednesday</a:t>
            </a:r>
            <a:r>
              <a:rPr lang="en-US" smtClean="0"/>
              <a:t>, July 19, 2016, </a:t>
            </a:r>
            <a:r>
              <a:rPr lang="en-US" dirty="0" smtClean="0"/>
              <a:t>10:30am-12 pm in my office.</a:t>
            </a:r>
          </a:p>
          <a:p>
            <a:r>
              <a:rPr lang="en-US" b="1" dirty="0" smtClean="0"/>
              <a:t>That’s the only visitation time</a:t>
            </a:r>
            <a:r>
              <a:rPr lang="en-US" dirty="0" smtClean="0"/>
              <a:t>.</a:t>
            </a:r>
            <a:endParaRPr lang="en-US" b="1" dirty="0"/>
          </a:p>
          <a:p>
            <a:r>
              <a:rPr lang="en-US" dirty="0"/>
              <a:t>See syllabus for grade review policy.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349</Words>
  <Application>Microsoft Macintosh PowerPoint</Application>
  <PresentationFormat>On-screen Show (4:3)</PresentationFormat>
  <Paragraphs>49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What else is there?</vt:lpstr>
      <vt:lpstr>Final Exam Points</vt:lpstr>
      <vt:lpstr>Content</vt:lpstr>
      <vt:lpstr>Resources</vt:lpstr>
      <vt:lpstr>Instructions</vt:lpstr>
      <vt:lpstr>Post Mortem</vt:lpstr>
    </vt:vector>
  </TitlesOfParts>
  <Company>Fachbereich Informatik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Exam Points</dc:title>
  <dc:creator>Oliver Schulte</dc:creator>
  <cp:lastModifiedBy>Oliver Schulte</cp:lastModifiedBy>
  <cp:revision>30</cp:revision>
  <dcterms:created xsi:type="dcterms:W3CDTF">2011-08-08T20:35:12Z</dcterms:created>
  <dcterms:modified xsi:type="dcterms:W3CDTF">2016-06-22T18:49:02Z</dcterms:modified>
</cp:coreProperties>
</file>