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2" r:id="rId2"/>
    <p:sldId id="256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1" d="100"/>
          <a:sy n="171" d="100"/>
        </p:scale>
        <p:origin x="-1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D29D-A1CD-4AC9-B3A2-80432A51E34B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04D50-2F3F-4E98-998A-3ED5C0248A7C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88352-55A8-450B-844F-5494AC21CDBF}" type="datetimeFigureOut">
              <a:rPr lang="en-US"/>
              <a:pPr/>
              <a:t>2014-11-26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Else is There?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CMPT 411: Knowledge Representation. Mainly Logic.</a:t>
            </a:r>
          </a:p>
          <a:p>
            <a:r>
              <a:rPr lang="en-US"/>
              <a:t>CMPT 413: Computational Linguistics. Dealing with Natural Language.</a:t>
            </a:r>
          </a:p>
          <a:p>
            <a:r>
              <a:rPr lang="en-US"/>
              <a:t>CMPT 419/726: Often machine learning. Fills up fast!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Final Exam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CMPT 310</a:t>
            </a:r>
          </a:p>
          <a:p>
            <a:r>
              <a:rPr lang="en-US"/>
              <a:t>Fall 2014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/>
              <a:t>Cumulative over course, with emphasis on post-midterm material (Ch. 5,13,14,17,18,20).</a:t>
            </a:r>
          </a:p>
          <a:p>
            <a:r>
              <a:rPr lang="en-US"/>
              <a:t> See Lecture Schedule for details in chapters.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fontScale="77500" lnSpcReduction="20000"/>
          </a:bodyPr>
          <a:lstStyle/>
          <a:p>
            <a:r>
              <a:rPr lang="en-US" b="1"/>
              <a:t>You can bring a cheat sheet, both sheets.</a:t>
            </a:r>
            <a:endParaRPr lang="en-US"/>
          </a:p>
          <a:p>
            <a:r>
              <a:rPr lang="en-US"/>
              <a:t>No calculators, smartphones, textbook, notes.</a:t>
            </a:r>
          </a:p>
          <a:p>
            <a:r>
              <a:rPr lang="en-US"/>
              <a:t>Website: </a:t>
            </a:r>
          </a:p>
          <a:p>
            <a:pPr lvl="1"/>
            <a:r>
              <a:rPr lang="en-US"/>
              <a:t>Links to sample exams.</a:t>
            </a:r>
          </a:p>
          <a:p>
            <a:pPr lvl="1"/>
            <a:r>
              <a:rPr lang="en-US"/>
              <a:t>Instructions.</a:t>
            </a:r>
          </a:p>
          <a:p>
            <a:r>
              <a:rPr lang="en-US"/>
              <a:t> Textbook:</a:t>
            </a:r>
          </a:p>
          <a:p>
            <a:pPr lvl="1"/>
            <a:r>
              <a:rPr lang="en-US"/>
              <a:t>Summary.</a:t>
            </a:r>
          </a:p>
          <a:p>
            <a:pPr lvl="1"/>
            <a:r>
              <a:rPr lang="en-US"/>
              <a:t>Exercises</a:t>
            </a:r>
          </a:p>
          <a:p>
            <a:pPr lvl="1"/>
            <a:r>
              <a:rPr lang="en-US"/>
              <a:t>Key points in margins.</a:t>
            </a:r>
          </a:p>
          <a:p>
            <a:r>
              <a:rPr lang="en-US"/>
              <a:t>Study Groups.</a:t>
            </a:r>
          </a:p>
          <a:p>
            <a:r>
              <a:rPr lang="en-US"/>
              <a:t>There is no email support for studying for the final exam.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Instructions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b="1"/>
              <a:t>Please bring ID to the exam.</a:t>
            </a:r>
          </a:p>
          <a:p>
            <a:r>
              <a:rPr lang="en-US"/>
              <a:t>No calculators, smartphones, textbook, notes.</a:t>
            </a:r>
          </a:p>
          <a:p>
            <a:r>
              <a:rPr lang="en-US"/>
              <a:t>Be on time.</a:t>
            </a:r>
          </a:p>
          <a:p>
            <a:r>
              <a:rPr lang="en-US"/>
              <a:t>Read the instructions ahead of time – posted on the web.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 Mortem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Cut-offs emailed out soon after grades are turned in (Dec 9).</a:t>
            </a:r>
          </a:p>
          <a:p>
            <a:r>
              <a:rPr lang="en-US"/>
              <a:t> You can visit with your final exam </a:t>
            </a:r>
            <a:r>
              <a:rPr lang="en-US" b="1"/>
              <a:t>Wednesday, January 7, 3-5 pm, in my office.</a:t>
            </a:r>
          </a:p>
          <a:p>
            <a:r>
              <a:rPr lang="en-US"/>
              <a:t>See syllabus for grade review policy.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207</Words>
  <Application>Microsoft Macintosh PowerPoint</Application>
  <PresentationFormat>On-screen Show (4:3)</PresentationFormat>
  <Paragraphs>31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Else is There?</vt:lpstr>
      <vt:lpstr>Final Exam Information</vt:lpstr>
      <vt:lpstr>Content</vt:lpstr>
      <vt:lpstr>Resources</vt:lpstr>
      <vt:lpstr>Instructions</vt:lpstr>
      <vt:lpstr>Post Mortem</vt:lpstr>
    </vt:vector>
  </TitlesOfParts>
  <Company>Fachbereich Informatik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Exam Points</dc:title>
  <dc:creator>Oliver Schulte</dc:creator>
  <cp:lastModifiedBy>Oliver Schulte</cp:lastModifiedBy>
  <cp:revision>15</cp:revision>
  <dcterms:created xsi:type="dcterms:W3CDTF">2011-08-08T19:01:11Z</dcterms:created>
  <dcterms:modified xsi:type="dcterms:W3CDTF">2014-11-27T00:36:25Z</dcterms:modified>
</cp:coreProperties>
</file>